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7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</p:sldIdLst>
  <p:sldSz cy="6858000" cx="12179300"/>
  <p:notesSz cx="6858000" cy="9144000"/>
  <p:embeddedFontLst>
    <p:embeddedFont>
      <p:font typeface="Helvetica Neue"/>
      <p:regular r:id="rId32"/>
      <p:bold r:id="rId33"/>
      <p:italic r:id="rId34"/>
      <p:boldItalic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font" Target="fonts/HelveticaNeue-bold.fntdata"/><Relationship Id="rId10" Type="http://schemas.openxmlformats.org/officeDocument/2006/relationships/slide" Target="slides/slide6.xml"/><Relationship Id="rId32" Type="http://schemas.openxmlformats.org/officeDocument/2006/relationships/font" Target="fonts/HelveticaNeue-regular.fntdata"/><Relationship Id="rId13" Type="http://schemas.openxmlformats.org/officeDocument/2006/relationships/slide" Target="slides/slide9.xml"/><Relationship Id="rId35" Type="http://schemas.openxmlformats.org/officeDocument/2006/relationships/font" Target="fonts/HelveticaNeue-boldItalic.fntdata"/><Relationship Id="rId12" Type="http://schemas.openxmlformats.org/officeDocument/2006/relationships/slide" Target="slides/slide8.xml"/><Relationship Id="rId34" Type="http://schemas.openxmlformats.org/officeDocument/2006/relationships/font" Target="fonts/HelveticaNeue-italic.fntdata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228600" lvl="1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457200" lvl="2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685800" lvl="3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914400" lvl="4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1143000" lvl="5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1371600" lvl="6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1600200" lvl="7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1828800" lvl="8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1" name="Shape 81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9" name="Shape 17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6" name="Shape 186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4" name="Shape 19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2" name="Shape 20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0" name="Shape 210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0" name="Shape 220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7" name="Shape 227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3" name="Shape 23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41" name="Shape 241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0" name="Shape 250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9" name="Shape 10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8" name="Shape 258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9" name="Shape 26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8" name="Shape 278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5" name="Shape 285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Shape 292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3" name="Shape 29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9" name="Shape 29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Shape 313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14" name="Shape 31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Shape 321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22" name="Shape 32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8" name="Shape 118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4" name="Shape 12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2" name="Shape 13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9" name="Shape 13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7" name="Shape 147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8" name="Shape 158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9" name="Shape 16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Relationship Id="rId3" Type="http://schemas.openxmlformats.org/officeDocument/2006/relationships/image" Target="../media/image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<Relationships xmlns="http://schemas.openxmlformats.org/package/2006/relationships"><Relationship Id="rId11" Type="http://schemas.openxmlformats.org/officeDocument/2006/relationships/hyperlink" Target="http://www.youtube.com/SoftwareUniversity" TargetMode="External"/><Relationship Id="rId10" Type="http://schemas.openxmlformats.org/officeDocument/2006/relationships/hyperlink" Target="https://twitter.com/softunibg" TargetMode="External"/><Relationship Id="rId13" Type="http://schemas.openxmlformats.org/officeDocument/2006/relationships/image" Target="../media/image7.png"/><Relationship Id="rId12" Type="http://schemas.openxmlformats.org/officeDocument/2006/relationships/hyperlink" Target="http://www.introprogramming.info/" TargetMode="External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Relationship Id="rId3" Type="http://schemas.openxmlformats.org/officeDocument/2006/relationships/image" Target="../media/image6.png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Relationship Id="rId5" Type="http://schemas.openxmlformats.org/officeDocument/2006/relationships/hyperlink" Target="http://softuni.org/" TargetMode="External"/><Relationship Id="rId6" Type="http://schemas.openxmlformats.org/officeDocument/2006/relationships/hyperlink" Target="http://www.nakov.com/" TargetMode="External"/><Relationship Id="rId7" Type="http://schemas.openxmlformats.org/officeDocument/2006/relationships/hyperlink" Target="http://forum.softuni.bg/" TargetMode="External"/><Relationship Id="rId8" Type="http://schemas.openxmlformats.org/officeDocument/2006/relationships/hyperlink" Target="http://judge.softuni.bg/" TargetMode="Externa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.xml.rels><?xml version="1.0" encoding="UTF-8" standalone="yes"?><Relationships xmlns="http://schemas.openxmlformats.org/package/2006/relationships"><Relationship Id="rId11" Type="http://schemas.openxmlformats.org/officeDocument/2006/relationships/hyperlink" Target="http://www.youtube.com/SoftwareUniversity" TargetMode="External"/><Relationship Id="rId10" Type="http://schemas.openxmlformats.org/officeDocument/2006/relationships/hyperlink" Target="https://twitter.com/softunibg" TargetMode="External"/><Relationship Id="rId13" Type="http://schemas.openxmlformats.org/officeDocument/2006/relationships/image" Target="../media/image7.png"/><Relationship Id="rId12" Type="http://schemas.openxmlformats.org/officeDocument/2006/relationships/hyperlink" Target="http://www.introprogramming.info/" TargetMode="External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Relationship Id="rId3" Type="http://schemas.openxmlformats.org/officeDocument/2006/relationships/image" Target="../media/image8.png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Relationship Id="rId5" Type="http://schemas.openxmlformats.org/officeDocument/2006/relationships/hyperlink" Target="http://softuni.org/" TargetMode="External"/><Relationship Id="rId6" Type="http://schemas.openxmlformats.org/officeDocument/2006/relationships/hyperlink" Target="http://www.nakov.com/" TargetMode="External"/><Relationship Id="rId7" Type="http://schemas.openxmlformats.org/officeDocument/2006/relationships/hyperlink" Target="http://forum.softuni.bg/" TargetMode="External"/><Relationship Id="rId8" Type="http://schemas.openxmlformats.org/officeDocument/2006/relationships/hyperlink" Target="http://judge.softuni.bg/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Presentation Title Slide">
    <p:bg>
      <p:bgPr>
        <a:blipFill rotWithShape="1">
          <a:blip r:embed="rId2">
            <a:alphaModFix/>
          </a:blip>
          <a:stretch>
            <a:fillRect b="0" l="0" r="0" t="0"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title"/>
          </p:nvPr>
        </p:nvSpPr>
        <p:spPr>
          <a:xfrm>
            <a:off x="4366412" y="314300"/>
            <a:ext cx="7382342" cy="200025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6D18E"/>
              </a:buClr>
              <a:buSzPts val="5400"/>
              <a:buFont typeface="Calibri"/>
              <a:buNone/>
              <a:defRPr b="1" i="0" sz="5400" u="none" cap="none" strike="noStrike">
                <a:solidFill>
                  <a:srgbClr val="F6D18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  <a:defRPr b="1" i="0" sz="4000" u="none" cap="none" strike="noStrik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  <a:defRPr b="1" i="0" sz="4000" u="none" cap="none" strike="noStrik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  <a:defRPr b="1" i="0" sz="4000" u="none" cap="none" strike="noStrik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  <a:defRPr b="1" i="0" sz="4000" u="none" cap="none" strike="noStrik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  <a:defRPr b="1" i="0" sz="4000" u="none" cap="none" strike="noStrik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  <a:defRPr b="1" i="0" sz="4000" u="none" cap="none" strike="noStrik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  <a:defRPr b="1" i="0" sz="4000" u="none" cap="none" strike="noStrik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  <a:defRPr b="1" i="0" sz="4000" u="none" cap="none" strike="noStrik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" name="Shape 11"/>
          <p:cNvSpPr txBox="1"/>
          <p:nvPr>
            <p:ph idx="1" type="body"/>
          </p:nvPr>
        </p:nvSpPr>
        <p:spPr>
          <a:xfrm>
            <a:off x="4366412" y="2346299"/>
            <a:ext cx="7382342" cy="175260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r">
              <a:lnSpc>
                <a:spcPct val="104999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Helvetica Neue"/>
              <a:buNone/>
              <a:defRPr b="0" i="0" sz="40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4999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Helvetica Neue"/>
              <a:buNone/>
              <a:defRPr b="0" i="0" sz="40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4999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Helvetica Neue"/>
              <a:buNone/>
              <a:defRPr b="0" i="0" sz="40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4999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Helvetica Neue"/>
              <a:buNone/>
              <a:defRPr b="0" i="0" sz="40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4999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Helvetica Neue"/>
              <a:buNone/>
              <a:defRPr b="0" i="0" sz="40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57662" lvl="5" marL="1990604" marR="0" rtl="0" algn="l">
              <a:lnSpc>
                <a:spcPct val="117647"/>
              </a:lnSpc>
              <a:spcBef>
                <a:spcPts val="600"/>
              </a:spcBef>
              <a:spcAft>
                <a:spcPts val="0"/>
              </a:spcAft>
              <a:buClr>
                <a:srgbClr val="F2B254"/>
              </a:buClr>
              <a:buSzPts val="2720"/>
              <a:buFont typeface="Helvetica Neue"/>
              <a:buChar char="●"/>
              <a:defRPr b="0" i="0" sz="3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57608" lvl="6" marL="2295350" marR="0" rtl="0" algn="l">
              <a:lnSpc>
                <a:spcPct val="117647"/>
              </a:lnSpc>
              <a:spcBef>
                <a:spcPts val="600"/>
              </a:spcBef>
              <a:spcAft>
                <a:spcPts val="0"/>
              </a:spcAft>
              <a:buClr>
                <a:srgbClr val="F2B254"/>
              </a:buClr>
              <a:buSzPts val="2720"/>
              <a:buFont typeface="Helvetica Neue"/>
              <a:buChar char="●"/>
              <a:defRPr b="0" i="0" sz="3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57554" lvl="7" marL="2600095" marR="0" rtl="0" algn="l">
              <a:lnSpc>
                <a:spcPct val="117647"/>
              </a:lnSpc>
              <a:spcBef>
                <a:spcPts val="600"/>
              </a:spcBef>
              <a:spcAft>
                <a:spcPts val="0"/>
              </a:spcAft>
              <a:buClr>
                <a:srgbClr val="F2B254"/>
              </a:buClr>
              <a:buSzPts val="2720"/>
              <a:buFont typeface="Helvetica Neue"/>
              <a:buChar char="●"/>
              <a:defRPr b="0" i="0" sz="3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57501" lvl="8" marL="2904844" marR="0" rtl="0" algn="l">
              <a:lnSpc>
                <a:spcPct val="117647"/>
              </a:lnSpc>
              <a:spcBef>
                <a:spcPts val="600"/>
              </a:spcBef>
              <a:spcAft>
                <a:spcPts val="0"/>
              </a:spcAft>
              <a:buClr>
                <a:srgbClr val="F2B254"/>
              </a:buClr>
              <a:buSzPts val="2720"/>
              <a:buFont typeface="Helvetica Neue"/>
              <a:buChar char="●"/>
              <a:defRPr b="0" i="0" sz="3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Shape 12"/>
          <p:cNvSpPr txBox="1"/>
          <p:nvPr>
            <p:ph idx="2" type="body"/>
          </p:nvPr>
        </p:nvSpPr>
        <p:spPr>
          <a:xfrm>
            <a:off x="760412" y="4164081"/>
            <a:ext cx="3187614" cy="525136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127053" lvl="0" marL="304746" marR="0" rtl="0" algn="l">
              <a:lnSpc>
                <a:spcPct val="117647"/>
              </a:lnSpc>
              <a:spcBef>
                <a:spcPts val="600"/>
              </a:spcBef>
              <a:spcAft>
                <a:spcPts val="0"/>
              </a:spcAft>
              <a:buClr>
                <a:srgbClr val="F2B254"/>
              </a:buClr>
              <a:buSzPts val="3400"/>
              <a:buFont typeface="Helvetica Neue"/>
              <a:buChar char="●"/>
              <a:defRPr b="0" i="0" sz="3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89773" lvl="1" marL="623968" marR="0" rtl="0" algn="l">
              <a:lnSpc>
                <a:spcPct val="117647"/>
              </a:lnSpc>
              <a:spcBef>
                <a:spcPts val="600"/>
              </a:spcBef>
              <a:spcAft>
                <a:spcPts val="0"/>
              </a:spcAft>
              <a:buClr>
                <a:srgbClr val="F2B254"/>
              </a:buClr>
              <a:buSzPts val="2720"/>
              <a:buFont typeface="Helvetica Neue"/>
              <a:buChar char="●"/>
              <a:defRPr b="0" i="0" sz="3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73419" lvl="2" marL="945120" marR="0" rtl="0" algn="l">
              <a:lnSpc>
                <a:spcPct val="117647"/>
              </a:lnSpc>
              <a:spcBef>
                <a:spcPts val="600"/>
              </a:spcBef>
              <a:spcAft>
                <a:spcPts val="0"/>
              </a:spcAft>
              <a:buClr>
                <a:srgbClr val="F2B254"/>
              </a:buClr>
              <a:buSzPts val="2720"/>
              <a:buFont typeface="Helvetica Neue"/>
              <a:buChar char="●"/>
              <a:defRPr b="0" i="0" sz="3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54724" lvl="3" marL="1268615" marR="0" rtl="0" algn="l">
              <a:lnSpc>
                <a:spcPct val="117647"/>
              </a:lnSpc>
              <a:spcBef>
                <a:spcPts val="600"/>
              </a:spcBef>
              <a:spcAft>
                <a:spcPts val="0"/>
              </a:spcAft>
              <a:buClr>
                <a:srgbClr val="F2B254"/>
              </a:buClr>
              <a:buSzPts val="2720"/>
              <a:buFont typeface="Helvetica Neue"/>
              <a:buChar char="●"/>
              <a:defRPr b="0" i="0" sz="3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33144" lvl="4" marL="1594995" marR="0" rtl="0" algn="l">
              <a:lnSpc>
                <a:spcPct val="117647"/>
              </a:lnSpc>
              <a:spcBef>
                <a:spcPts val="600"/>
              </a:spcBef>
              <a:spcAft>
                <a:spcPts val="0"/>
              </a:spcAft>
              <a:buClr>
                <a:srgbClr val="F2B254"/>
              </a:buClr>
              <a:buSzPts val="2720"/>
              <a:buFont typeface="Helvetica Neue"/>
              <a:buChar char="●"/>
              <a:defRPr b="0" i="0" sz="3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57662" lvl="5" marL="1990604" marR="0" rtl="0" algn="l">
              <a:lnSpc>
                <a:spcPct val="117647"/>
              </a:lnSpc>
              <a:spcBef>
                <a:spcPts val="600"/>
              </a:spcBef>
              <a:spcAft>
                <a:spcPts val="0"/>
              </a:spcAft>
              <a:buClr>
                <a:srgbClr val="F2B254"/>
              </a:buClr>
              <a:buSzPts val="2720"/>
              <a:buFont typeface="Helvetica Neue"/>
              <a:buChar char="●"/>
              <a:defRPr b="0" i="0" sz="3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57608" lvl="6" marL="2295350" marR="0" rtl="0" algn="l">
              <a:lnSpc>
                <a:spcPct val="117647"/>
              </a:lnSpc>
              <a:spcBef>
                <a:spcPts val="600"/>
              </a:spcBef>
              <a:spcAft>
                <a:spcPts val="0"/>
              </a:spcAft>
              <a:buClr>
                <a:srgbClr val="F2B254"/>
              </a:buClr>
              <a:buSzPts val="2720"/>
              <a:buFont typeface="Helvetica Neue"/>
              <a:buChar char="●"/>
              <a:defRPr b="0" i="0" sz="3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57554" lvl="7" marL="2600095" marR="0" rtl="0" algn="l">
              <a:lnSpc>
                <a:spcPct val="117647"/>
              </a:lnSpc>
              <a:spcBef>
                <a:spcPts val="600"/>
              </a:spcBef>
              <a:spcAft>
                <a:spcPts val="0"/>
              </a:spcAft>
              <a:buClr>
                <a:srgbClr val="F2B254"/>
              </a:buClr>
              <a:buSzPts val="2720"/>
              <a:buFont typeface="Helvetica Neue"/>
              <a:buChar char="●"/>
              <a:defRPr b="0" i="0" sz="3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57501" lvl="8" marL="2904844" marR="0" rtl="0" algn="l">
              <a:lnSpc>
                <a:spcPct val="117647"/>
              </a:lnSpc>
              <a:spcBef>
                <a:spcPts val="600"/>
              </a:spcBef>
              <a:spcAft>
                <a:spcPts val="0"/>
              </a:spcAft>
              <a:buClr>
                <a:srgbClr val="F2B254"/>
              </a:buClr>
              <a:buSzPts val="2720"/>
              <a:buFont typeface="Helvetica Neue"/>
              <a:buChar char="●"/>
              <a:defRPr b="0" i="0" sz="3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Shape 13"/>
          <p:cNvSpPr/>
          <p:nvPr>
            <p:ph idx="3" type="pic"/>
          </p:nvPr>
        </p:nvSpPr>
        <p:spPr>
          <a:xfrm>
            <a:off x="4366412" y="4191000"/>
            <a:ext cx="7382342" cy="19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127053" lvl="0" marL="304746" marR="0" rtl="0" algn="l">
              <a:lnSpc>
                <a:spcPct val="117647"/>
              </a:lnSpc>
              <a:spcBef>
                <a:spcPts val="600"/>
              </a:spcBef>
              <a:spcAft>
                <a:spcPts val="0"/>
              </a:spcAft>
              <a:buClr>
                <a:srgbClr val="F2B254"/>
              </a:buClr>
              <a:buSzPts val="3400"/>
              <a:buFont typeface="Helvetica Neue"/>
              <a:buChar char="●"/>
              <a:defRPr b="0" i="0" sz="3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89773" lvl="1" marL="623968" marR="0" rtl="0" algn="l">
              <a:lnSpc>
                <a:spcPct val="117647"/>
              </a:lnSpc>
              <a:spcBef>
                <a:spcPts val="600"/>
              </a:spcBef>
              <a:spcAft>
                <a:spcPts val="0"/>
              </a:spcAft>
              <a:buClr>
                <a:srgbClr val="F2B254"/>
              </a:buClr>
              <a:buSzPts val="2720"/>
              <a:buFont typeface="Helvetica Neue"/>
              <a:buChar char="●"/>
              <a:defRPr b="0" i="0" sz="3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73419" lvl="2" marL="945120" marR="0" rtl="0" algn="l">
              <a:lnSpc>
                <a:spcPct val="117647"/>
              </a:lnSpc>
              <a:spcBef>
                <a:spcPts val="600"/>
              </a:spcBef>
              <a:spcAft>
                <a:spcPts val="0"/>
              </a:spcAft>
              <a:buClr>
                <a:srgbClr val="F2B254"/>
              </a:buClr>
              <a:buSzPts val="2720"/>
              <a:buFont typeface="Helvetica Neue"/>
              <a:buChar char="●"/>
              <a:defRPr b="0" i="0" sz="3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54724" lvl="3" marL="1268615" marR="0" rtl="0" algn="l">
              <a:lnSpc>
                <a:spcPct val="117647"/>
              </a:lnSpc>
              <a:spcBef>
                <a:spcPts val="600"/>
              </a:spcBef>
              <a:spcAft>
                <a:spcPts val="0"/>
              </a:spcAft>
              <a:buClr>
                <a:srgbClr val="F2B254"/>
              </a:buClr>
              <a:buSzPts val="2720"/>
              <a:buFont typeface="Helvetica Neue"/>
              <a:buChar char="●"/>
              <a:defRPr b="0" i="0" sz="3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33144" lvl="4" marL="1594995" marR="0" rtl="0" algn="l">
              <a:lnSpc>
                <a:spcPct val="117647"/>
              </a:lnSpc>
              <a:spcBef>
                <a:spcPts val="600"/>
              </a:spcBef>
              <a:spcAft>
                <a:spcPts val="0"/>
              </a:spcAft>
              <a:buClr>
                <a:srgbClr val="F2B254"/>
              </a:buClr>
              <a:buSzPts val="2720"/>
              <a:buFont typeface="Helvetica Neue"/>
              <a:buChar char="●"/>
              <a:defRPr b="0" i="0" sz="3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57662" lvl="5" marL="1990604" marR="0" rtl="0" algn="l">
              <a:lnSpc>
                <a:spcPct val="117647"/>
              </a:lnSpc>
              <a:spcBef>
                <a:spcPts val="600"/>
              </a:spcBef>
              <a:spcAft>
                <a:spcPts val="0"/>
              </a:spcAft>
              <a:buClr>
                <a:srgbClr val="F2B254"/>
              </a:buClr>
              <a:buSzPts val="2720"/>
              <a:buFont typeface="Helvetica Neue"/>
              <a:buChar char="●"/>
              <a:defRPr b="0" i="0" sz="3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57608" lvl="6" marL="2295350" marR="0" rtl="0" algn="l">
              <a:lnSpc>
                <a:spcPct val="117647"/>
              </a:lnSpc>
              <a:spcBef>
                <a:spcPts val="600"/>
              </a:spcBef>
              <a:spcAft>
                <a:spcPts val="0"/>
              </a:spcAft>
              <a:buClr>
                <a:srgbClr val="F2B254"/>
              </a:buClr>
              <a:buSzPts val="2720"/>
              <a:buFont typeface="Helvetica Neue"/>
              <a:buChar char="●"/>
              <a:defRPr b="0" i="0" sz="3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57554" lvl="7" marL="2600095" marR="0" rtl="0" algn="l">
              <a:lnSpc>
                <a:spcPct val="117647"/>
              </a:lnSpc>
              <a:spcBef>
                <a:spcPts val="600"/>
              </a:spcBef>
              <a:spcAft>
                <a:spcPts val="0"/>
              </a:spcAft>
              <a:buClr>
                <a:srgbClr val="F2B254"/>
              </a:buClr>
              <a:buSzPts val="2720"/>
              <a:buFont typeface="Helvetica Neue"/>
              <a:buChar char="●"/>
              <a:defRPr b="0" i="0" sz="3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57501" lvl="8" marL="2904844" marR="0" rtl="0" algn="l">
              <a:lnSpc>
                <a:spcPct val="117647"/>
              </a:lnSpc>
              <a:spcBef>
                <a:spcPts val="600"/>
              </a:spcBef>
              <a:spcAft>
                <a:spcPts val="0"/>
              </a:spcAft>
              <a:buClr>
                <a:srgbClr val="F2B254"/>
              </a:buClr>
              <a:buSzPts val="2720"/>
              <a:buFont typeface="Helvetica Neue"/>
              <a:buChar char="●"/>
              <a:defRPr b="0" i="0" sz="3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Shape 14"/>
          <p:cNvSpPr txBox="1"/>
          <p:nvPr>
            <p:ph idx="4" type="body"/>
          </p:nvPr>
        </p:nvSpPr>
        <p:spPr>
          <a:xfrm>
            <a:off x="760411" y="4633979"/>
            <a:ext cx="3187617" cy="44434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127053" lvl="0" marL="304746" marR="0" rtl="0" algn="l">
              <a:lnSpc>
                <a:spcPct val="117647"/>
              </a:lnSpc>
              <a:spcBef>
                <a:spcPts val="600"/>
              </a:spcBef>
              <a:spcAft>
                <a:spcPts val="0"/>
              </a:spcAft>
              <a:buClr>
                <a:srgbClr val="F2B254"/>
              </a:buClr>
              <a:buSzPts val="3400"/>
              <a:buFont typeface="Helvetica Neue"/>
              <a:buChar char="●"/>
              <a:defRPr b="0" i="0" sz="3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89773" lvl="1" marL="623968" marR="0" rtl="0" algn="l">
              <a:lnSpc>
                <a:spcPct val="117647"/>
              </a:lnSpc>
              <a:spcBef>
                <a:spcPts val="600"/>
              </a:spcBef>
              <a:spcAft>
                <a:spcPts val="0"/>
              </a:spcAft>
              <a:buClr>
                <a:srgbClr val="F2B254"/>
              </a:buClr>
              <a:buSzPts val="2720"/>
              <a:buFont typeface="Helvetica Neue"/>
              <a:buChar char="●"/>
              <a:defRPr b="0" i="0" sz="3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73419" lvl="2" marL="945120" marR="0" rtl="0" algn="l">
              <a:lnSpc>
                <a:spcPct val="117647"/>
              </a:lnSpc>
              <a:spcBef>
                <a:spcPts val="600"/>
              </a:spcBef>
              <a:spcAft>
                <a:spcPts val="0"/>
              </a:spcAft>
              <a:buClr>
                <a:srgbClr val="F2B254"/>
              </a:buClr>
              <a:buSzPts val="2720"/>
              <a:buFont typeface="Helvetica Neue"/>
              <a:buChar char="●"/>
              <a:defRPr b="0" i="0" sz="3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54724" lvl="3" marL="1268615" marR="0" rtl="0" algn="l">
              <a:lnSpc>
                <a:spcPct val="117647"/>
              </a:lnSpc>
              <a:spcBef>
                <a:spcPts val="600"/>
              </a:spcBef>
              <a:spcAft>
                <a:spcPts val="0"/>
              </a:spcAft>
              <a:buClr>
                <a:srgbClr val="F2B254"/>
              </a:buClr>
              <a:buSzPts val="2720"/>
              <a:buFont typeface="Helvetica Neue"/>
              <a:buChar char="●"/>
              <a:defRPr b="0" i="0" sz="3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33144" lvl="4" marL="1594995" marR="0" rtl="0" algn="l">
              <a:lnSpc>
                <a:spcPct val="117647"/>
              </a:lnSpc>
              <a:spcBef>
                <a:spcPts val="600"/>
              </a:spcBef>
              <a:spcAft>
                <a:spcPts val="0"/>
              </a:spcAft>
              <a:buClr>
                <a:srgbClr val="F2B254"/>
              </a:buClr>
              <a:buSzPts val="2720"/>
              <a:buFont typeface="Helvetica Neue"/>
              <a:buChar char="●"/>
              <a:defRPr b="0" i="0" sz="3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57662" lvl="5" marL="1990604" marR="0" rtl="0" algn="l">
              <a:lnSpc>
                <a:spcPct val="117647"/>
              </a:lnSpc>
              <a:spcBef>
                <a:spcPts val="600"/>
              </a:spcBef>
              <a:spcAft>
                <a:spcPts val="0"/>
              </a:spcAft>
              <a:buClr>
                <a:srgbClr val="F2B254"/>
              </a:buClr>
              <a:buSzPts val="2720"/>
              <a:buFont typeface="Helvetica Neue"/>
              <a:buChar char="●"/>
              <a:defRPr b="0" i="0" sz="3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57608" lvl="6" marL="2295350" marR="0" rtl="0" algn="l">
              <a:lnSpc>
                <a:spcPct val="117647"/>
              </a:lnSpc>
              <a:spcBef>
                <a:spcPts val="600"/>
              </a:spcBef>
              <a:spcAft>
                <a:spcPts val="0"/>
              </a:spcAft>
              <a:buClr>
                <a:srgbClr val="F2B254"/>
              </a:buClr>
              <a:buSzPts val="2720"/>
              <a:buFont typeface="Helvetica Neue"/>
              <a:buChar char="●"/>
              <a:defRPr b="0" i="0" sz="3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57554" lvl="7" marL="2600095" marR="0" rtl="0" algn="l">
              <a:lnSpc>
                <a:spcPct val="117647"/>
              </a:lnSpc>
              <a:spcBef>
                <a:spcPts val="600"/>
              </a:spcBef>
              <a:spcAft>
                <a:spcPts val="0"/>
              </a:spcAft>
              <a:buClr>
                <a:srgbClr val="F2B254"/>
              </a:buClr>
              <a:buSzPts val="2720"/>
              <a:buFont typeface="Helvetica Neue"/>
              <a:buChar char="●"/>
              <a:defRPr b="0" i="0" sz="3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57501" lvl="8" marL="2904844" marR="0" rtl="0" algn="l">
              <a:lnSpc>
                <a:spcPct val="117647"/>
              </a:lnSpc>
              <a:spcBef>
                <a:spcPts val="600"/>
              </a:spcBef>
              <a:spcAft>
                <a:spcPts val="0"/>
              </a:spcAft>
              <a:buClr>
                <a:srgbClr val="F2B254"/>
              </a:buClr>
              <a:buSzPts val="2720"/>
              <a:buFont typeface="Helvetica Neue"/>
              <a:buChar char="●"/>
              <a:defRPr b="0" i="0" sz="3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" name="Shape 15"/>
          <p:cNvSpPr txBox="1"/>
          <p:nvPr>
            <p:ph idx="5" type="body"/>
          </p:nvPr>
        </p:nvSpPr>
        <p:spPr>
          <a:xfrm>
            <a:off x="760412" y="5011668"/>
            <a:ext cx="3187614" cy="39587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127053" lvl="0" marL="304746" marR="0" rtl="0" algn="l">
              <a:lnSpc>
                <a:spcPct val="117647"/>
              </a:lnSpc>
              <a:spcBef>
                <a:spcPts val="600"/>
              </a:spcBef>
              <a:spcAft>
                <a:spcPts val="0"/>
              </a:spcAft>
              <a:buClr>
                <a:srgbClr val="F2B254"/>
              </a:buClr>
              <a:buSzPts val="3400"/>
              <a:buFont typeface="Helvetica Neue"/>
              <a:buChar char="●"/>
              <a:defRPr b="0" i="0" sz="3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89773" lvl="1" marL="623968" marR="0" rtl="0" algn="l">
              <a:lnSpc>
                <a:spcPct val="117647"/>
              </a:lnSpc>
              <a:spcBef>
                <a:spcPts val="600"/>
              </a:spcBef>
              <a:spcAft>
                <a:spcPts val="0"/>
              </a:spcAft>
              <a:buClr>
                <a:srgbClr val="F2B254"/>
              </a:buClr>
              <a:buSzPts val="2720"/>
              <a:buFont typeface="Helvetica Neue"/>
              <a:buChar char="●"/>
              <a:defRPr b="0" i="0" sz="3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73419" lvl="2" marL="945120" marR="0" rtl="0" algn="l">
              <a:lnSpc>
                <a:spcPct val="117647"/>
              </a:lnSpc>
              <a:spcBef>
                <a:spcPts val="600"/>
              </a:spcBef>
              <a:spcAft>
                <a:spcPts val="0"/>
              </a:spcAft>
              <a:buClr>
                <a:srgbClr val="F2B254"/>
              </a:buClr>
              <a:buSzPts val="2720"/>
              <a:buFont typeface="Helvetica Neue"/>
              <a:buChar char="●"/>
              <a:defRPr b="0" i="0" sz="3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54724" lvl="3" marL="1268615" marR="0" rtl="0" algn="l">
              <a:lnSpc>
                <a:spcPct val="117647"/>
              </a:lnSpc>
              <a:spcBef>
                <a:spcPts val="600"/>
              </a:spcBef>
              <a:spcAft>
                <a:spcPts val="0"/>
              </a:spcAft>
              <a:buClr>
                <a:srgbClr val="F2B254"/>
              </a:buClr>
              <a:buSzPts val="2720"/>
              <a:buFont typeface="Helvetica Neue"/>
              <a:buChar char="●"/>
              <a:defRPr b="0" i="0" sz="3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33144" lvl="4" marL="1594995" marR="0" rtl="0" algn="l">
              <a:lnSpc>
                <a:spcPct val="117647"/>
              </a:lnSpc>
              <a:spcBef>
                <a:spcPts val="600"/>
              </a:spcBef>
              <a:spcAft>
                <a:spcPts val="0"/>
              </a:spcAft>
              <a:buClr>
                <a:srgbClr val="F2B254"/>
              </a:buClr>
              <a:buSzPts val="2720"/>
              <a:buFont typeface="Helvetica Neue"/>
              <a:buChar char="●"/>
              <a:defRPr b="0" i="0" sz="3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57662" lvl="5" marL="1990604" marR="0" rtl="0" algn="l">
              <a:lnSpc>
                <a:spcPct val="117647"/>
              </a:lnSpc>
              <a:spcBef>
                <a:spcPts val="600"/>
              </a:spcBef>
              <a:spcAft>
                <a:spcPts val="0"/>
              </a:spcAft>
              <a:buClr>
                <a:srgbClr val="F2B254"/>
              </a:buClr>
              <a:buSzPts val="2720"/>
              <a:buFont typeface="Helvetica Neue"/>
              <a:buChar char="●"/>
              <a:defRPr b="0" i="0" sz="3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57608" lvl="6" marL="2295350" marR="0" rtl="0" algn="l">
              <a:lnSpc>
                <a:spcPct val="117647"/>
              </a:lnSpc>
              <a:spcBef>
                <a:spcPts val="600"/>
              </a:spcBef>
              <a:spcAft>
                <a:spcPts val="0"/>
              </a:spcAft>
              <a:buClr>
                <a:srgbClr val="F2B254"/>
              </a:buClr>
              <a:buSzPts val="2720"/>
              <a:buFont typeface="Helvetica Neue"/>
              <a:buChar char="●"/>
              <a:defRPr b="0" i="0" sz="3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57554" lvl="7" marL="2600095" marR="0" rtl="0" algn="l">
              <a:lnSpc>
                <a:spcPct val="117647"/>
              </a:lnSpc>
              <a:spcBef>
                <a:spcPts val="600"/>
              </a:spcBef>
              <a:spcAft>
                <a:spcPts val="0"/>
              </a:spcAft>
              <a:buClr>
                <a:srgbClr val="F2B254"/>
              </a:buClr>
              <a:buSzPts val="2720"/>
              <a:buFont typeface="Helvetica Neue"/>
              <a:buChar char="●"/>
              <a:defRPr b="0" i="0" sz="3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57501" lvl="8" marL="2904844" marR="0" rtl="0" algn="l">
              <a:lnSpc>
                <a:spcPct val="117647"/>
              </a:lnSpc>
              <a:spcBef>
                <a:spcPts val="600"/>
              </a:spcBef>
              <a:spcAft>
                <a:spcPts val="0"/>
              </a:spcAft>
              <a:buClr>
                <a:srgbClr val="F2B254"/>
              </a:buClr>
              <a:buSzPts val="2720"/>
              <a:buFont typeface="Helvetica Neue"/>
              <a:buChar char="●"/>
              <a:defRPr b="0" i="0" sz="3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" name="Shape 16"/>
          <p:cNvSpPr txBox="1"/>
          <p:nvPr>
            <p:ph idx="6" type="body"/>
          </p:nvPr>
        </p:nvSpPr>
        <p:spPr>
          <a:xfrm>
            <a:off x="760412" y="5394602"/>
            <a:ext cx="3187614" cy="36355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127053" lvl="0" marL="304746" marR="0" rtl="0" algn="l">
              <a:lnSpc>
                <a:spcPct val="117647"/>
              </a:lnSpc>
              <a:spcBef>
                <a:spcPts val="600"/>
              </a:spcBef>
              <a:spcAft>
                <a:spcPts val="0"/>
              </a:spcAft>
              <a:buClr>
                <a:srgbClr val="F2B254"/>
              </a:buClr>
              <a:buSzPts val="3400"/>
              <a:buFont typeface="Helvetica Neue"/>
              <a:buChar char="●"/>
              <a:defRPr b="0" i="0" sz="3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89773" lvl="1" marL="623968" marR="0" rtl="0" algn="l">
              <a:lnSpc>
                <a:spcPct val="117647"/>
              </a:lnSpc>
              <a:spcBef>
                <a:spcPts val="600"/>
              </a:spcBef>
              <a:spcAft>
                <a:spcPts val="0"/>
              </a:spcAft>
              <a:buClr>
                <a:srgbClr val="F2B254"/>
              </a:buClr>
              <a:buSzPts val="2720"/>
              <a:buFont typeface="Helvetica Neue"/>
              <a:buChar char="●"/>
              <a:defRPr b="0" i="0" sz="3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73419" lvl="2" marL="945120" marR="0" rtl="0" algn="l">
              <a:lnSpc>
                <a:spcPct val="117647"/>
              </a:lnSpc>
              <a:spcBef>
                <a:spcPts val="600"/>
              </a:spcBef>
              <a:spcAft>
                <a:spcPts val="0"/>
              </a:spcAft>
              <a:buClr>
                <a:srgbClr val="F2B254"/>
              </a:buClr>
              <a:buSzPts val="2720"/>
              <a:buFont typeface="Helvetica Neue"/>
              <a:buChar char="●"/>
              <a:defRPr b="0" i="0" sz="3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54724" lvl="3" marL="1268615" marR="0" rtl="0" algn="l">
              <a:lnSpc>
                <a:spcPct val="117647"/>
              </a:lnSpc>
              <a:spcBef>
                <a:spcPts val="600"/>
              </a:spcBef>
              <a:spcAft>
                <a:spcPts val="0"/>
              </a:spcAft>
              <a:buClr>
                <a:srgbClr val="F2B254"/>
              </a:buClr>
              <a:buSzPts val="2720"/>
              <a:buFont typeface="Helvetica Neue"/>
              <a:buChar char="●"/>
              <a:defRPr b="0" i="0" sz="3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33144" lvl="4" marL="1594995" marR="0" rtl="0" algn="l">
              <a:lnSpc>
                <a:spcPct val="117647"/>
              </a:lnSpc>
              <a:spcBef>
                <a:spcPts val="600"/>
              </a:spcBef>
              <a:spcAft>
                <a:spcPts val="0"/>
              </a:spcAft>
              <a:buClr>
                <a:srgbClr val="F2B254"/>
              </a:buClr>
              <a:buSzPts val="2720"/>
              <a:buFont typeface="Helvetica Neue"/>
              <a:buChar char="●"/>
              <a:defRPr b="0" i="0" sz="3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57662" lvl="5" marL="1990604" marR="0" rtl="0" algn="l">
              <a:lnSpc>
                <a:spcPct val="117647"/>
              </a:lnSpc>
              <a:spcBef>
                <a:spcPts val="600"/>
              </a:spcBef>
              <a:spcAft>
                <a:spcPts val="0"/>
              </a:spcAft>
              <a:buClr>
                <a:srgbClr val="F2B254"/>
              </a:buClr>
              <a:buSzPts val="2720"/>
              <a:buFont typeface="Helvetica Neue"/>
              <a:buChar char="●"/>
              <a:defRPr b="0" i="0" sz="3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57608" lvl="6" marL="2295350" marR="0" rtl="0" algn="l">
              <a:lnSpc>
                <a:spcPct val="117647"/>
              </a:lnSpc>
              <a:spcBef>
                <a:spcPts val="600"/>
              </a:spcBef>
              <a:spcAft>
                <a:spcPts val="0"/>
              </a:spcAft>
              <a:buClr>
                <a:srgbClr val="F2B254"/>
              </a:buClr>
              <a:buSzPts val="2720"/>
              <a:buFont typeface="Helvetica Neue"/>
              <a:buChar char="●"/>
              <a:defRPr b="0" i="0" sz="3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57554" lvl="7" marL="2600095" marR="0" rtl="0" algn="l">
              <a:lnSpc>
                <a:spcPct val="117647"/>
              </a:lnSpc>
              <a:spcBef>
                <a:spcPts val="600"/>
              </a:spcBef>
              <a:spcAft>
                <a:spcPts val="0"/>
              </a:spcAft>
              <a:buClr>
                <a:srgbClr val="F2B254"/>
              </a:buClr>
              <a:buSzPts val="2720"/>
              <a:buFont typeface="Helvetica Neue"/>
              <a:buChar char="●"/>
              <a:defRPr b="0" i="0" sz="3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57501" lvl="8" marL="2904844" marR="0" rtl="0" algn="l">
              <a:lnSpc>
                <a:spcPct val="117647"/>
              </a:lnSpc>
              <a:spcBef>
                <a:spcPts val="600"/>
              </a:spcBef>
              <a:spcAft>
                <a:spcPts val="0"/>
              </a:spcAft>
              <a:buClr>
                <a:srgbClr val="F2B254"/>
              </a:buClr>
              <a:buSzPts val="2720"/>
              <a:buFont typeface="Helvetica Neue"/>
              <a:buChar char="●"/>
              <a:defRPr b="0" i="0" sz="3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" name="Shape 17"/>
          <p:cNvSpPr txBox="1"/>
          <p:nvPr>
            <p:ph idx="7" type="body"/>
          </p:nvPr>
        </p:nvSpPr>
        <p:spPr>
          <a:xfrm>
            <a:off x="760412" y="5735766"/>
            <a:ext cx="3187614" cy="33123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127053" lvl="0" marL="304746" marR="0" rtl="0" algn="l">
              <a:lnSpc>
                <a:spcPct val="117647"/>
              </a:lnSpc>
              <a:spcBef>
                <a:spcPts val="600"/>
              </a:spcBef>
              <a:spcAft>
                <a:spcPts val="0"/>
              </a:spcAft>
              <a:buClr>
                <a:srgbClr val="F2B254"/>
              </a:buClr>
              <a:buSzPts val="3400"/>
              <a:buFont typeface="Helvetica Neue"/>
              <a:buChar char="●"/>
              <a:defRPr b="0" i="0" sz="3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89773" lvl="1" marL="623968" marR="0" rtl="0" algn="l">
              <a:lnSpc>
                <a:spcPct val="117647"/>
              </a:lnSpc>
              <a:spcBef>
                <a:spcPts val="600"/>
              </a:spcBef>
              <a:spcAft>
                <a:spcPts val="0"/>
              </a:spcAft>
              <a:buClr>
                <a:srgbClr val="F2B254"/>
              </a:buClr>
              <a:buSzPts val="2720"/>
              <a:buFont typeface="Helvetica Neue"/>
              <a:buChar char="●"/>
              <a:defRPr b="0" i="0" sz="3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73419" lvl="2" marL="945120" marR="0" rtl="0" algn="l">
              <a:lnSpc>
                <a:spcPct val="117647"/>
              </a:lnSpc>
              <a:spcBef>
                <a:spcPts val="600"/>
              </a:spcBef>
              <a:spcAft>
                <a:spcPts val="0"/>
              </a:spcAft>
              <a:buClr>
                <a:srgbClr val="F2B254"/>
              </a:buClr>
              <a:buSzPts val="2720"/>
              <a:buFont typeface="Helvetica Neue"/>
              <a:buChar char="●"/>
              <a:defRPr b="0" i="0" sz="3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54724" lvl="3" marL="1268615" marR="0" rtl="0" algn="l">
              <a:lnSpc>
                <a:spcPct val="117647"/>
              </a:lnSpc>
              <a:spcBef>
                <a:spcPts val="600"/>
              </a:spcBef>
              <a:spcAft>
                <a:spcPts val="0"/>
              </a:spcAft>
              <a:buClr>
                <a:srgbClr val="F2B254"/>
              </a:buClr>
              <a:buSzPts val="2720"/>
              <a:buFont typeface="Helvetica Neue"/>
              <a:buChar char="●"/>
              <a:defRPr b="0" i="0" sz="3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33144" lvl="4" marL="1594995" marR="0" rtl="0" algn="l">
              <a:lnSpc>
                <a:spcPct val="117647"/>
              </a:lnSpc>
              <a:spcBef>
                <a:spcPts val="600"/>
              </a:spcBef>
              <a:spcAft>
                <a:spcPts val="0"/>
              </a:spcAft>
              <a:buClr>
                <a:srgbClr val="F2B254"/>
              </a:buClr>
              <a:buSzPts val="2720"/>
              <a:buFont typeface="Helvetica Neue"/>
              <a:buChar char="●"/>
              <a:defRPr b="0" i="0" sz="3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57662" lvl="5" marL="1990604" marR="0" rtl="0" algn="l">
              <a:lnSpc>
                <a:spcPct val="117647"/>
              </a:lnSpc>
              <a:spcBef>
                <a:spcPts val="600"/>
              </a:spcBef>
              <a:spcAft>
                <a:spcPts val="0"/>
              </a:spcAft>
              <a:buClr>
                <a:srgbClr val="F2B254"/>
              </a:buClr>
              <a:buSzPts val="2720"/>
              <a:buFont typeface="Helvetica Neue"/>
              <a:buChar char="●"/>
              <a:defRPr b="0" i="0" sz="3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57608" lvl="6" marL="2295350" marR="0" rtl="0" algn="l">
              <a:lnSpc>
                <a:spcPct val="117647"/>
              </a:lnSpc>
              <a:spcBef>
                <a:spcPts val="600"/>
              </a:spcBef>
              <a:spcAft>
                <a:spcPts val="0"/>
              </a:spcAft>
              <a:buClr>
                <a:srgbClr val="F2B254"/>
              </a:buClr>
              <a:buSzPts val="2720"/>
              <a:buFont typeface="Helvetica Neue"/>
              <a:buChar char="●"/>
              <a:defRPr b="0" i="0" sz="3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57554" lvl="7" marL="2600095" marR="0" rtl="0" algn="l">
              <a:lnSpc>
                <a:spcPct val="117647"/>
              </a:lnSpc>
              <a:spcBef>
                <a:spcPts val="600"/>
              </a:spcBef>
              <a:spcAft>
                <a:spcPts val="0"/>
              </a:spcAft>
              <a:buClr>
                <a:srgbClr val="F2B254"/>
              </a:buClr>
              <a:buSzPts val="2720"/>
              <a:buFont typeface="Helvetica Neue"/>
              <a:buChar char="●"/>
              <a:defRPr b="0" i="0" sz="3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57501" lvl="8" marL="2904844" marR="0" rtl="0" algn="l">
              <a:lnSpc>
                <a:spcPct val="117647"/>
              </a:lnSpc>
              <a:spcBef>
                <a:spcPts val="600"/>
              </a:spcBef>
              <a:spcAft>
                <a:spcPts val="0"/>
              </a:spcAft>
              <a:buClr>
                <a:srgbClr val="F2B254"/>
              </a:buClr>
              <a:buSzPts val="2720"/>
              <a:buFont typeface="Helvetica Neue"/>
              <a:buChar char="●"/>
              <a:defRPr b="0" i="0" sz="3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" name="Shape 18"/>
          <p:cNvSpPr txBox="1"/>
          <p:nvPr>
            <p:ph idx="12" type="sldNum"/>
          </p:nvPr>
        </p:nvSpPr>
        <p:spPr>
          <a:xfrm>
            <a:off x="8510597" y="6250500"/>
            <a:ext cx="217902" cy="211701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rIns="36000" wrap="square" tIns="36000">
            <a:noAutofit/>
          </a:bodyPr>
          <a:lstStyle/>
          <a:p>
            <a:pPr indent="-635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Calibri"/>
              <a:buNone/>
            </a:pPr>
            <a:fld id="{00000000-1234-1234-1234-123412341234}" type="slidenum">
              <a:rPr b="0" i="0" lang="en-US" sz="1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and Content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 txBox="1"/>
          <p:nvPr>
            <p:ph idx="1" type="body"/>
          </p:nvPr>
        </p:nvSpPr>
        <p:spPr>
          <a:xfrm>
            <a:off x="190413" y="1151120"/>
            <a:ext cx="11804823" cy="557035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127053" lvl="0" marL="304746" marR="0" rtl="0" algn="l">
              <a:lnSpc>
                <a:spcPct val="117647"/>
              </a:lnSpc>
              <a:spcBef>
                <a:spcPts val="600"/>
              </a:spcBef>
              <a:spcAft>
                <a:spcPts val="0"/>
              </a:spcAft>
              <a:buClr>
                <a:srgbClr val="F2B254"/>
              </a:buClr>
              <a:buSzPts val="3400"/>
              <a:buFont typeface="Helvetica Neue"/>
              <a:buChar char="●"/>
              <a:defRPr b="0" i="0" sz="3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89773" lvl="1" marL="623968" marR="0" rtl="0" algn="l">
              <a:lnSpc>
                <a:spcPct val="117647"/>
              </a:lnSpc>
              <a:spcBef>
                <a:spcPts val="600"/>
              </a:spcBef>
              <a:spcAft>
                <a:spcPts val="0"/>
              </a:spcAft>
              <a:buClr>
                <a:srgbClr val="F2B254"/>
              </a:buClr>
              <a:buSzPts val="2720"/>
              <a:buFont typeface="Helvetica Neue"/>
              <a:buChar char="●"/>
              <a:defRPr b="0" i="0" sz="3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73419" lvl="2" marL="945120" marR="0" rtl="0" algn="l">
              <a:lnSpc>
                <a:spcPct val="117647"/>
              </a:lnSpc>
              <a:spcBef>
                <a:spcPts val="600"/>
              </a:spcBef>
              <a:spcAft>
                <a:spcPts val="0"/>
              </a:spcAft>
              <a:buClr>
                <a:srgbClr val="F2B254"/>
              </a:buClr>
              <a:buSzPts val="2720"/>
              <a:buFont typeface="Helvetica Neue"/>
              <a:buChar char="●"/>
              <a:defRPr b="0" i="0" sz="3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54724" lvl="3" marL="1268615" marR="0" rtl="0" algn="l">
              <a:lnSpc>
                <a:spcPct val="117647"/>
              </a:lnSpc>
              <a:spcBef>
                <a:spcPts val="600"/>
              </a:spcBef>
              <a:spcAft>
                <a:spcPts val="0"/>
              </a:spcAft>
              <a:buClr>
                <a:srgbClr val="F2B254"/>
              </a:buClr>
              <a:buSzPts val="2720"/>
              <a:buFont typeface="Helvetica Neue"/>
              <a:buChar char="●"/>
              <a:defRPr b="0" i="0" sz="3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33144" lvl="4" marL="1594995" marR="0" rtl="0" algn="l">
              <a:lnSpc>
                <a:spcPct val="117647"/>
              </a:lnSpc>
              <a:spcBef>
                <a:spcPts val="600"/>
              </a:spcBef>
              <a:spcAft>
                <a:spcPts val="0"/>
              </a:spcAft>
              <a:buClr>
                <a:srgbClr val="F2B254"/>
              </a:buClr>
              <a:buSzPts val="2720"/>
              <a:buFont typeface="Helvetica Neue"/>
              <a:buChar char="●"/>
              <a:defRPr b="0" i="0" sz="3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57662" lvl="5" marL="1990604" marR="0" rtl="0" algn="l">
              <a:lnSpc>
                <a:spcPct val="117647"/>
              </a:lnSpc>
              <a:spcBef>
                <a:spcPts val="600"/>
              </a:spcBef>
              <a:spcAft>
                <a:spcPts val="0"/>
              </a:spcAft>
              <a:buClr>
                <a:srgbClr val="F2B254"/>
              </a:buClr>
              <a:buSzPts val="2720"/>
              <a:buFont typeface="Helvetica Neue"/>
              <a:buChar char="●"/>
              <a:defRPr b="0" i="0" sz="3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57608" lvl="6" marL="2295350" marR="0" rtl="0" algn="l">
              <a:lnSpc>
                <a:spcPct val="117647"/>
              </a:lnSpc>
              <a:spcBef>
                <a:spcPts val="600"/>
              </a:spcBef>
              <a:spcAft>
                <a:spcPts val="0"/>
              </a:spcAft>
              <a:buClr>
                <a:srgbClr val="F2B254"/>
              </a:buClr>
              <a:buSzPts val="2720"/>
              <a:buFont typeface="Helvetica Neue"/>
              <a:buChar char="●"/>
              <a:defRPr b="0" i="0" sz="3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57554" lvl="7" marL="2600095" marR="0" rtl="0" algn="l">
              <a:lnSpc>
                <a:spcPct val="117647"/>
              </a:lnSpc>
              <a:spcBef>
                <a:spcPts val="600"/>
              </a:spcBef>
              <a:spcAft>
                <a:spcPts val="0"/>
              </a:spcAft>
              <a:buClr>
                <a:srgbClr val="F2B254"/>
              </a:buClr>
              <a:buSzPts val="2720"/>
              <a:buFont typeface="Helvetica Neue"/>
              <a:buChar char="●"/>
              <a:defRPr b="0" i="0" sz="3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57501" lvl="8" marL="2904844" marR="0" rtl="0" algn="l">
              <a:lnSpc>
                <a:spcPct val="117647"/>
              </a:lnSpc>
              <a:spcBef>
                <a:spcPts val="600"/>
              </a:spcBef>
              <a:spcAft>
                <a:spcPts val="0"/>
              </a:spcAft>
              <a:buClr>
                <a:srgbClr val="F2B254"/>
              </a:buClr>
              <a:buSzPts val="2720"/>
              <a:buFont typeface="Helvetica Neue"/>
              <a:buChar char="●"/>
              <a:defRPr b="0" i="0" sz="3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" name="Shape 21"/>
          <p:cNvSpPr txBox="1"/>
          <p:nvPr>
            <p:ph type="title"/>
          </p:nvPr>
        </p:nvSpPr>
        <p:spPr>
          <a:xfrm>
            <a:off x="188815" y="40338"/>
            <a:ext cx="9577597" cy="111078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  <a:defRPr b="1" i="0" sz="4000" u="none" cap="none" strike="noStrik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  <a:defRPr b="1" i="0" sz="4000" u="none" cap="none" strike="noStrik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  <a:defRPr b="1" i="0" sz="4000" u="none" cap="none" strike="noStrik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  <a:defRPr b="1" i="0" sz="4000" u="none" cap="none" strike="noStrik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  <a:defRPr b="1" i="0" sz="4000" u="none" cap="none" strike="noStrik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  <a:defRPr b="1" i="0" sz="4000" u="none" cap="none" strike="noStrik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  <a:defRPr b="1" i="0" sz="4000" u="none" cap="none" strike="noStrik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  <a:defRPr b="1" i="0" sz="4000" u="none" cap="none" strike="noStrik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  <a:defRPr b="1" i="0" sz="4000" u="none" cap="none" strike="noStrik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22" name="Shape 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828210" y="228600"/>
            <a:ext cx="2175526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Shape 23"/>
          <p:cNvSpPr txBox="1"/>
          <p:nvPr>
            <p:ph idx="12" type="sldNum"/>
          </p:nvPr>
        </p:nvSpPr>
        <p:spPr>
          <a:xfrm>
            <a:off x="11777331" y="6517389"/>
            <a:ext cx="217902" cy="211701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rIns="36000" wrap="square" tIns="36000">
            <a:noAutofit/>
          </a:bodyPr>
          <a:lstStyle/>
          <a:p>
            <a:pPr indent="-635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Calibri"/>
              <a:buNone/>
            </a:pPr>
            <a:fld id="{00000000-1234-1234-1234-123412341234}" type="slidenum">
              <a:rPr b="0" i="0" lang="en-US" sz="1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Slide">
    <p:bg>
      <p:bgPr>
        <a:blipFill rotWithShape="1">
          <a:blip r:embed="rId2">
            <a:alphaModFix/>
          </a:blip>
          <a:stretch>
            <a:fillRect b="0" l="0" r="0" t="0"/>
          </a:stretch>
        </a:blipFill>
      </p:bgPr>
    </p:bg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 txBox="1"/>
          <p:nvPr>
            <p:ph type="title"/>
          </p:nvPr>
        </p:nvSpPr>
        <p:spPr>
          <a:xfrm>
            <a:off x="912812" y="4953000"/>
            <a:ext cx="10363201" cy="820601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5400"/>
              <a:buFont typeface="Calibri"/>
              <a:buNone/>
              <a:defRPr b="1" i="0" sz="5400" u="none" cap="none" strike="noStrik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  <a:defRPr b="1" i="0" sz="4000" u="none" cap="none" strike="noStrik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  <a:defRPr b="1" i="0" sz="4000" u="none" cap="none" strike="noStrik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  <a:defRPr b="1" i="0" sz="4000" u="none" cap="none" strike="noStrik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  <a:defRPr b="1" i="0" sz="4000" u="none" cap="none" strike="noStrik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  <a:defRPr b="1" i="0" sz="4000" u="none" cap="none" strike="noStrik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  <a:defRPr b="1" i="0" sz="4000" u="none" cap="none" strike="noStrik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  <a:defRPr b="1" i="0" sz="4000" u="none" cap="none" strike="noStrik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  <a:defRPr b="1" i="0" sz="4000" u="none" cap="none" strike="noStrik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" name="Shape 26"/>
          <p:cNvSpPr txBox="1"/>
          <p:nvPr>
            <p:ph idx="1" type="body"/>
          </p:nvPr>
        </p:nvSpPr>
        <p:spPr>
          <a:xfrm>
            <a:off x="912812" y="5754966"/>
            <a:ext cx="10363201" cy="71903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ctr">
              <a:lnSpc>
                <a:spcPct val="104999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Helvetica Neue"/>
              <a:buNone/>
              <a:defRPr b="0" i="0" sz="40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ctr">
              <a:lnSpc>
                <a:spcPct val="104999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Helvetica Neue"/>
              <a:buNone/>
              <a:defRPr b="0" i="0" sz="40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ctr">
              <a:lnSpc>
                <a:spcPct val="104999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Helvetica Neue"/>
              <a:buNone/>
              <a:defRPr b="0" i="0" sz="40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ctr">
              <a:lnSpc>
                <a:spcPct val="104999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Helvetica Neue"/>
              <a:buNone/>
              <a:defRPr b="0" i="0" sz="40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ctr">
              <a:lnSpc>
                <a:spcPct val="104999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Helvetica Neue"/>
              <a:buNone/>
              <a:defRPr b="0" i="0" sz="40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57662" lvl="5" marL="1990604" marR="0" rtl="0" algn="l">
              <a:lnSpc>
                <a:spcPct val="117647"/>
              </a:lnSpc>
              <a:spcBef>
                <a:spcPts val="600"/>
              </a:spcBef>
              <a:spcAft>
                <a:spcPts val="0"/>
              </a:spcAft>
              <a:buClr>
                <a:srgbClr val="F2B254"/>
              </a:buClr>
              <a:buSzPts val="2720"/>
              <a:buFont typeface="Helvetica Neue"/>
              <a:buChar char="●"/>
              <a:defRPr b="0" i="0" sz="3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57608" lvl="6" marL="2295350" marR="0" rtl="0" algn="l">
              <a:lnSpc>
                <a:spcPct val="117647"/>
              </a:lnSpc>
              <a:spcBef>
                <a:spcPts val="600"/>
              </a:spcBef>
              <a:spcAft>
                <a:spcPts val="0"/>
              </a:spcAft>
              <a:buClr>
                <a:srgbClr val="F2B254"/>
              </a:buClr>
              <a:buSzPts val="2720"/>
              <a:buFont typeface="Helvetica Neue"/>
              <a:buChar char="●"/>
              <a:defRPr b="0" i="0" sz="3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57554" lvl="7" marL="2600095" marR="0" rtl="0" algn="l">
              <a:lnSpc>
                <a:spcPct val="117647"/>
              </a:lnSpc>
              <a:spcBef>
                <a:spcPts val="600"/>
              </a:spcBef>
              <a:spcAft>
                <a:spcPts val="0"/>
              </a:spcAft>
              <a:buClr>
                <a:srgbClr val="F2B254"/>
              </a:buClr>
              <a:buSzPts val="2720"/>
              <a:buFont typeface="Helvetica Neue"/>
              <a:buChar char="●"/>
              <a:defRPr b="0" i="0" sz="3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57501" lvl="8" marL="2904844" marR="0" rtl="0" algn="l">
              <a:lnSpc>
                <a:spcPct val="117647"/>
              </a:lnSpc>
              <a:spcBef>
                <a:spcPts val="600"/>
              </a:spcBef>
              <a:spcAft>
                <a:spcPts val="0"/>
              </a:spcAft>
              <a:buClr>
                <a:srgbClr val="F2B254"/>
              </a:buClr>
              <a:buSzPts val="2720"/>
              <a:buFont typeface="Helvetica Neue"/>
              <a:buChar char="●"/>
              <a:defRPr b="0" i="0" sz="3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27" name="Shape 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828210" y="228600"/>
            <a:ext cx="2175526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Shape 28"/>
          <p:cNvSpPr txBox="1"/>
          <p:nvPr>
            <p:ph idx="12" type="sldNum"/>
          </p:nvPr>
        </p:nvSpPr>
        <p:spPr>
          <a:xfrm>
            <a:off x="8510597" y="6250500"/>
            <a:ext cx="217902" cy="211701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rIns="36000" wrap="square" tIns="36000">
            <a:noAutofit/>
          </a:bodyPr>
          <a:lstStyle/>
          <a:p>
            <a:pPr indent="-635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Calibri"/>
              <a:buNone/>
            </a:pPr>
            <a:fld id="{00000000-1234-1234-1234-123412341234}" type="slidenum">
              <a:rPr b="0" i="0" lang="en-US" sz="1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and Conten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/>
          <p:nvPr>
            <p:ph idx="1" type="body"/>
          </p:nvPr>
        </p:nvSpPr>
        <p:spPr>
          <a:xfrm>
            <a:off x="190413" y="1151120"/>
            <a:ext cx="11804823" cy="557035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127053" lvl="0" marL="304746" marR="0" rtl="0" algn="l">
              <a:lnSpc>
                <a:spcPct val="117647"/>
              </a:lnSpc>
              <a:spcBef>
                <a:spcPts val="600"/>
              </a:spcBef>
              <a:spcAft>
                <a:spcPts val="0"/>
              </a:spcAft>
              <a:buClr>
                <a:srgbClr val="F2B254"/>
              </a:buClr>
              <a:buSzPts val="3400"/>
              <a:buFont typeface="Helvetica Neue"/>
              <a:buChar char="●"/>
              <a:defRPr b="0" i="0" sz="3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89773" lvl="1" marL="623968" marR="0" rtl="0" algn="l">
              <a:lnSpc>
                <a:spcPct val="117647"/>
              </a:lnSpc>
              <a:spcBef>
                <a:spcPts val="600"/>
              </a:spcBef>
              <a:spcAft>
                <a:spcPts val="0"/>
              </a:spcAft>
              <a:buClr>
                <a:srgbClr val="F2B254"/>
              </a:buClr>
              <a:buSzPts val="2720"/>
              <a:buFont typeface="Helvetica Neue"/>
              <a:buChar char="●"/>
              <a:defRPr b="0" i="0" sz="3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73419" lvl="2" marL="945120" marR="0" rtl="0" algn="l">
              <a:lnSpc>
                <a:spcPct val="117647"/>
              </a:lnSpc>
              <a:spcBef>
                <a:spcPts val="600"/>
              </a:spcBef>
              <a:spcAft>
                <a:spcPts val="0"/>
              </a:spcAft>
              <a:buClr>
                <a:srgbClr val="F2B254"/>
              </a:buClr>
              <a:buSzPts val="2720"/>
              <a:buFont typeface="Helvetica Neue"/>
              <a:buChar char="●"/>
              <a:defRPr b="0" i="0" sz="3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54724" lvl="3" marL="1268615" marR="0" rtl="0" algn="l">
              <a:lnSpc>
                <a:spcPct val="117647"/>
              </a:lnSpc>
              <a:spcBef>
                <a:spcPts val="600"/>
              </a:spcBef>
              <a:spcAft>
                <a:spcPts val="0"/>
              </a:spcAft>
              <a:buClr>
                <a:srgbClr val="F2B254"/>
              </a:buClr>
              <a:buSzPts val="2720"/>
              <a:buFont typeface="Helvetica Neue"/>
              <a:buChar char="●"/>
              <a:defRPr b="0" i="0" sz="3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33144" lvl="4" marL="1594995" marR="0" rtl="0" algn="l">
              <a:lnSpc>
                <a:spcPct val="117647"/>
              </a:lnSpc>
              <a:spcBef>
                <a:spcPts val="600"/>
              </a:spcBef>
              <a:spcAft>
                <a:spcPts val="0"/>
              </a:spcAft>
              <a:buClr>
                <a:srgbClr val="F2B254"/>
              </a:buClr>
              <a:buSzPts val="2720"/>
              <a:buFont typeface="Helvetica Neue"/>
              <a:buChar char="●"/>
              <a:defRPr b="0" i="0" sz="3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57662" lvl="5" marL="1990604" marR="0" rtl="0" algn="l">
              <a:lnSpc>
                <a:spcPct val="117647"/>
              </a:lnSpc>
              <a:spcBef>
                <a:spcPts val="600"/>
              </a:spcBef>
              <a:spcAft>
                <a:spcPts val="0"/>
              </a:spcAft>
              <a:buClr>
                <a:srgbClr val="F2B254"/>
              </a:buClr>
              <a:buSzPts val="2720"/>
              <a:buFont typeface="Helvetica Neue"/>
              <a:buChar char="●"/>
              <a:defRPr b="0" i="0" sz="3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57608" lvl="6" marL="2295350" marR="0" rtl="0" algn="l">
              <a:lnSpc>
                <a:spcPct val="117647"/>
              </a:lnSpc>
              <a:spcBef>
                <a:spcPts val="600"/>
              </a:spcBef>
              <a:spcAft>
                <a:spcPts val="0"/>
              </a:spcAft>
              <a:buClr>
                <a:srgbClr val="F2B254"/>
              </a:buClr>
              <a:buSzPts val="2720"/>
              <a:buFont typeface="Helvetica Neue"/>
              <a:buChar char="●"/>
              <a:defRPr b="0" i="0" sz="3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57554" lvl="7" marL="2600095" marR="0" rtl="0" algn="l">
              <a:lnSpc>
                <a:spcPct val="117647"/>
              </a:lnSpc>
              <a:spcBef>
                <a:spcPts val="600"/>
              </a:spcBef>
              <a:spcAft>
                <a:spcPts val="0"/>
              </a:spcAft>
              <a:buClr>
                <a:srgbClr val="F2B254"/>
              </a:buClr>
              <a:buSzPts val="2720"/>
              <a:buFont typeface="Helvetica Neue"/>
              <a:buChar char="●"/>
              <a:defRPr b="0" i="0" sz="3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57501" lvl="8" marL="2904844" marR="0" rtl="0" algn="l">
              <a:lnSpc>
                <a:spcPct val="117647"/>
              </a:lnSpc>
              <a:spcBef>
                <a:spcPts val="600"/>
              </a:spcBef>
              <a:spcAft>
                <a:spcPts val="0"/>
              </a:spcAft>
              <a:buClr>
                <a:srgbClr val="F2B254"/>
              </a:buClr>
              <a:buSzPts val="2720"/>
              <a:buFont typeface="Helvetica Neue"/>
              <a:buChar char="●"/>
              <a:defRPr b="0" i="0" sz="3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" name="Shape 31"/>
          <p:cNvSpPr txBox="1"/>
          <p:nvPr>
            <p:ph type="title"/>
          </p:nvPr>
        </p:nvSpPr>
        <p:spPr>
          <a:xfrm>
            <a:off x="188815" y="40338"/>
            <a:ext cx="9577597" cy="111078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  <a:defRPr b="1" i="0" sz="4000" u="none" cap="none" strike="noStrik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  <a:defRPr b="1" i="0" sz="4000" u="none" cap="none" strike="noStrik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  <a:defRPr b="1" i="0" sz="4000" u="none" cap="none" strike="noStrik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  <a:defRPr b="1" i="0" sz="4000" u="none" cap="none" strike="noStrik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  <a:defRPr b="1" i="0" sz="4000" u="none" cap="none" strike="noStrik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  <a:defRPr b="1" i="0" sz="4000" u="none" cap="none" strike="noStrik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  <a:defRPr b="1" i="0" sz="4000" u="none" cap="none" strike="noStrik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  <a:defRPr b="1" i="0" sz="4000" u="none" cap="none" strike="noStrik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  <a:defRPr b="1" i="0" sz="4000" u="none" cap="none" strike="noStrik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32" name="Shape 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828210" y="228600"/>
            <a:ext cx="2175526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Shape 33"/>
          <p:cNvSpPr txBox="1"/>
          <p:nvPr>
            <p:ph idx="12" type="sldNum"/>
          </p:nvPr>
        </p:nvSpPr>
        <p:spPr>
          <a:xfrm>
            <a:off x="11777331" y="6517389"/>
            <a:ext cx="217902" cy="211701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rIns="36000" wrap="square" tIns="36000">
            <a:noAutofit/>
          </a:bodyPr>
          <a:lstStyle/>
          <a:p>
            <a:pPr indent="-635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Calibri"/>
              <a:buNone/>
            </a:pPr>
            <a:fld id="{00000000-1234-1234-1234-123412341234}" type="slidenum">
              <a:rPr b="0" i="0" lang="en-US" sz="1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Questions Slide">
    <p:bg>
      <p:bgPr>
        <a:blipFill rotWithShape="1">
          <a:blip r:embed="rId2">
            <a:alphaModFix/>
          </a:blip>
          <a:stretch>
            <a:fillRect b="0" l="0" r="0" t="0"/>
          </a:stretch>
        </a:blip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 txBox="1"/>
          <p:nvPr>
            <p:ph idx="1" type="body"/>
          </p:nvPr>
        </p:nvSpPr>
        <p:spPr>
          <a:xfrm>
            <a:off x="1529383" y="6400801"/>
            <a:ext cx="10482606" cy="36355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r">
              <a:lnSpc>
                <a:spcPct val="104999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837" lvl="1" marL="508165" marR="0" rtl="0" algn="r">
              <a:lnSpc>
                <a:spcPct val="104999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440"/>
              <a:buFont typeface="Helvetica Neue"/>
              <a:buChar char="▪"/>
              <a:def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7523" lvl="2" marL="821597" marR="0" rtl="0" algn="r">
              <a:lnSpc>
                <a:spcPct val="104999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440"/>
              <a:buFont typeface="Helvetica Neue"/>
              <a:buChar char="▪"/>
              <a:def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57449" lvl="3" marL="1136270" marR="0" rtl="0" algn="r">
              <a:lnSpc>
                <a:spcPct val="104999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440"/>
              <a:buFont typeface="Helvetica Neue"/>
              <a:buChar char="▪"/>
              <a:def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68901" lvl="4" marL="1452469" marR="0" rtl="0" algn="r">
              <a:lnSpc>
                <a:spcPct val="104999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440"/>
              <a:buFont typeface="Helvetica Neue"/>
              <a:buChar char="▪"/>
              <a:def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57662" lvl="5" marL="1990604" marR="0" rtl="0" algn="l">
              <a:lnSpc>
                <a:spcPct val="117647"/>
              </a:lnSpc>
              <a:spcBef>
                <a:spcPts val="600"/>
              </a:spcBef>
              <a:spcAft>
                <a:spcPts val="0"/>
              </a:spcAft>
              <a:buClr>
                <a:srgbClr val="F2B254"/>
              </a:buClr>
              <a:buSzPts val="2720"/>
              <a:buFont typeface="Helvetica Neue"/>
              <a:buChar char="●"/>
              <a:defRPr b="0" i="0" sz="3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57608" lvl="6" marL="2295350" marR="0" rtl="0" algn="l">
              <a:lnSpc>
                <a:spcPct val="117647"/>
              </a:lnSpc>
              <a:spcBef>
                <a:spcPts val="600"/>
              </a:spcBef>
              <a:spcAft>
                <a:spcPts val="0"/>
              </a:spcAft>
              <a:buClr>
                <a:srgbClr val="F2B254"/>
              </a:buClr>
              <a:buSzPts val="2720"/>
              <a:buFont typeface="Helvetica Neue"/>
              <a:buChar char="●"/>
              <a:defRPr b="0" i="0" sz="3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57554" lvl="7" marL="2600095" marR="0" rtl="0" algn="l">
              <a:lnSpc>
                <a:spcPct val="117647"/>
              </a:lnSpc>
              <a:spcBef>
                <a:spcPts val="600"/>
              </a:spcBef>
              <a:spcAft>
                <a:spcPts val="0"/>
              </a:spcAft>
              <a:buClr>
                <a:srgbClr val="F2B254"/>
              </a:buClr>
              <a:buSzPts val="2720"/>
              <a:buFont typeface="Helvetica Neue"/>
              <a:buChar char="●"/>
              <a:defRPr b="0" i="0" sz="3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57501" lvl="8" marL="2904844" marR="0" rtl="0" algn="l">
              <a:lnSpc>
                <a:spcPct val="117647"/>
              </a:lnSpc>
              <a:spcBef>
                <a:spcPts val="600"/>
              </a:spcBef>
              <a:spcAft>
                <a:spcPts val="0"/>
              </a:spcAft>
              <a:buClr>
                <a:srgbClr val="F2B254"/>
              </a:buClr>
              <a:buSzPts val="2720"/>
              <a:buFont typeface="Helvetica Neue"/>
              <a:buChar char="●"/>
              <a:defRPr b="0" i="0" sz="3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36" name="Shape 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838411" y="261000"/>
            <a:ext cx="2050132" cy="670676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Shape 37"/>
          <p:cNvSpPr txBox="1"/>
          <p:nvPr>
            <p:ph type="title"/>
          </p:nvPr>
        </p:nvSpPr>
        <p:spPr>
          <a:xfrm>
            <a:off x="188815" y="40340"/>
            <a:ext cx="9577597" cy="111078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  <a:defRPr b="1" i="0" sz="4000" u="none" cap="none" strike="noStrik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  <a:defRPr b="1" i="0" sz="4000" u="none" cap="none" strike="noStrik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  <a:defRPr b="1" i="0" sz="4000" u="none" cap="none" strike="noStrik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  <a:defRPr b="1" i="0" sz="4000" u="none" cap="none" strike="noStrik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  <a:defRPr b="1" i="0" sz="4000" u="none" cap="none" strike="noStrik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  <a:defRPr b="1" i="0" sz="4000" u="none" cap="none" strike="noStrik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  <a:defRPr b="1" i="0" sz="4000" u="none" cap="none" strike="noStrik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  <a:defRPr b="1" i="0" sz="4000" u="none" cap="none" strike="noStrik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  <a:defRPr b="1" i="0" sz="4000" u="none" cap="none" strike="noStrik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" name="Shape 38">
            <a:hlinkClick r:id="rId4"/>
          </p:cNvPr>
          <p:cNvSpPr/>
          <p:nvPr/>
        </p:nvSpPr>
        <p:spPr>
          <a:xfrm rot="322982">
            <a:off x="10067413" y="2249459"/>
            <a:ext cx="215390" cy="3835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rIns="45700" wrap="square" tIns="45700">
            <a:noAutofit/>
          </a:bodyPr>
          <a:lstStyle/>
          <a:p>
            <a:pPr indent="-1270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3A14"/>
              </a:buClr>
              <a:buSzPts val="2000"/>
              <a:buFont typeface="Calibri"/>
              <a:buNone/>
            </a:pPr>
            <a:r>
              <a:rPr b="1" i="0" lang="en-US" sz="2000" u="none" cap="none" strike="noStrike">
                <a:solidFill>
                  <a:srgbClr val="603A14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</a:p>
        </p:txBody>
      </p:sp>
      <p:sp>
        <p:nvSpPr>
          <p:cNvPr id="39" name="Shape 39">
            <a:hlinkClick r:id="rId5"/>
          </p:cNvPr>
          <p:cNvSpPr/>
          <p:nvPr/>
        </p:nvSpPr>
        <p:spPr>
          <a:xfrm rot="-969481">
            <a:off x="7567720" y="4353754"/>
            <a:ext cx="215390" cy="3835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rIns="45700" wrap="square" tIns="45700">
            <a:noAutofit/>
          </a:bodyPr>
          <a:lstStyle/>
          <a:p>
            <a:pPr indent="-1270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3A14"/>
              </a:buClr>
              <a:buSzPts val="2000"/>
              <a:buFont typeface="Calibri"/>
              <a:buNone/>
            </a:pPr>
            <a:r>
              <a:rPr b="1" i="0" lang="en-US" sz="2000" u="none" cap="none" strike="noStrike">
                <a:solidFill>
                  <a:srgbClr val="603A14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</a:p>
        </p:txBody>
      </p:sp>
      <p:sp>
        <p:nvSpPr>
          <p:cNvPr id="40" name="Shape 40">
            <a:hlinkClick r:id="rId6"/>
          </p:cNvPr>
          <p:cNvSpPr/>
          <p:nvPr/>
        </p:nvSpPr>
        <p:spPr>
          <a:xfrm>
            <a:off x="11500162" y="4679636"/>
            <a:ext cx="160100" cy="2692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rIns="45700" wrap="square" tIns="45700">
            <a:noAutofit/>
          </a:bodyPr>
          <a:lstStyle/>
          <a:p>
            <a:pPr indent="-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3A14"/>
              </a:buClr>
              <a:buSzPts val="1200"/>
              <a:buFont typeface="Calibri"/>
              <a:buNone/>
            </a:pPr>
            <a:r>
              <a:rPr b="0" i="0" lang="en-US" sz="1200" u="none" cap="none" strike="noStrike">
                <a:solidFill>
                  <a:srgbClr val="603A14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</a:p>
        </p:txBody>
      </p:sp>
      <p:sp>
        <p:nvSpPr>
          <p:cNvPr id="41" name="Shape 41">
            <a:hlinkClick r:id="rId7"/>
          </p:cNvPr>
          <p:cNvSpPr/>
          <p:nvPr/>
        </p:nvSpPr>
        <p:spPr>
          <a:xfrm rot="-628738">
            <a:off x="6094039" y="6118156"/>
            <a:ext cx="169427" cy="2946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rIns="45700" wrap="square" tIns="45700">
            <a:noAutofit/>
          </a:bodyPr>
          <a:lstStyle/>
          <a:p>
            <a:pPr indent="-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3A14"/>
              </a:buClr>
              <a:buSzPts val="1400"/>
              <a:buFont typeface="Calibri"/>
              <a:buNone/>
            </a:pPr>
            <a:r>
              <a:rPr b="0" i="0" lang="en-US" sz="1400" u="none" cap="none" strike="noStrike">
                <a:solidFill>
                  <a:srgbClr val="603A14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</a:p>
        </p:txBody>
      </p:sp>
      <p:sp>
        <p:nvSpPr>
          <p:cNvPr id="42" name="Shape 42">
            <a:hlinkClick r:id="rId8"/>
          </p:cNvPr>
          <p:cNvSpPr/>
          <p:nvPr/>
        </p:nvSpPr>
        <p:spPr>
          <a:xfrm rot="569019">
            <a:off x="9157520" y="4025579"/>
            <a:ext cx="204265" cy="3581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rIns="45700" wrap="square" tIns="45700">
            <a:noAutofit/>
          </a:bodyPr>
          <a:lstStyle/>
          <a:p>
            <a:pPr indent="-1143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3A14"/>
              </a:buClr>
              <a:buSzPts val="1800"/>
              <a:buFont typeface="Calibri"/>
              <a:buNone/>
            </a:pPr>
            <a:r>
              <a:rPr b="1" i="0" lang="en-US" sz="1800" u="none" cap="none" strike="noStrike">
                <a:solidFill>
                  <a:srgbClr val="603A14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</a:p>
        </p:txBody>
      </p:sp>
      <p:sp>
        <p:nvSpPr>
          <p:cNvPr id="43" name="Shape 43">
            <a:hlinkClick r:id="rId9"/>
          </p:cNvPr>
          <p:cNvSpPr/>
          <p:nvPr/>
        </p:nvSpPr>
        <p:spPr>
          <a:xfrm rot="219683">
            <a:off x="7047913" y="2557269"/>
            <a:ext cx="237640" cy="4470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rIns="45700" wrap="square" tIns="45700">
            <a:noAutofit/>
          </a:bodyPr>
          <a:lstStyle/>
          <a:p>
            <a:pPr indent="-1524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3A14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rgbClr val="603A14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</a:p>
        </p:txBody>
      </p:sp>
      <p:sp>
        <p:nvSpPr>
          <p:cNvPr id="44" name="Shape 44">
            <a:hlinkClick r:id="rId10"/>
          </p:cNvPr>
          <p:cNvSpPr/>
          <p:nvPr/>
        </p:nvSpPr>
        <p:spPr>
          <a:xfrm rot="-627733">
            <a:off x="11754158" y="2329902"/>
            <a:ext cx="169427" cy="2946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rIns="45700" wrap="square" tIns="45700">
            <a:noAutofit/>
          </a:bodyPr>
          <a:lstStyle/>
          <a:p>
            <a:pPr indent="-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3A14"/>
              </a:buClr>
              <a:buSzPts val="1400"/>
              <a:buFont typeface="Calibri"/>
              <a:buNone/>
            </a:pPr>
            <a:r>
              <a:rPr b="0" i="0" lang="en-US" sz="1400" u="none" cap="none" strike="noStrike">
                <a:solidFill>
                  <a:srgbClr val="603A14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</a:p>
        </p:txBody>
      </p:sp>
      <p:sp>
        <p:nvSpPr>
          <p:cNvPr id="45" name="Shape 45">
            <a:hlinkClick r:id="rId11"/>
          </p:cNvPr>
          <p:cNvSpPr/>
          <p:nvPr/>
        </p:nvSpPr>
        <p:spPr>
          <a:xfrm rot="562174">
            <a:off x="11775862" y="3440236"/>
            <a:ext cx="160100" cy="2692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rIns="45700" wrap="square" tIns="45700">
            <a:noAutofit/>
          </a:bodyPr>
          <a:lstStyle/>
          <a:p>
            <a:pPr indent="-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3A14"/>
              </a:buClr>
              <a:buSzPts val="1200"/>
              <a:buFont typeface="Calibri"/>
              <a:buNone/>
            </a:pPr>
            <a:r>
              <a:rPr b="0" i="0" lang="en-US" sz="1200" u="none" cap="none" strike="noStrike">
                <a:solidFill>
                  <a:srgbClr val="603A14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</a:p>
        </p:txBody>
      </p:sp>
      <p:sp>
        <p:nvSpPr>
          <p:cNvPr id="46" name="Shape 46">
            <a:hlinkClick r:id="rId12"/>
          </p:cNvPr>
          <p:cNvSpPr/>
          <p:nvPr/>
        </p:nvSpPr>
        <p:spPr>
          <a:xfrm rot="571210">
            <a:off x="11138548" y="5617847"/>
            <a:ext cx="169427" cy="2946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rIns="45700" wrap="square" tIns="45700">
            <a:noAutofit/>
          </a:bodyPr>
          <a:lstStyle/>
          <a:p>
            <a:pPr indent="-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3A14"/>
              </a:buClr>
              <a:buSzPts val="1400"/>
              <a:buFont typeface="Calibri"/>
              <a:buNone/>
            </a:pPr>
            <a:r>
              <a:rPr b="0" i="0" lang="en-US" sz="1400" u="none" cap="none" strike="noStrike">
                <a:solidFill>
                  <a:srgbClr val="603A14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</a:p>
        </p:txBody>
      </p:sp>
      <p:pic>
        <p:nvPicPr>
          <p:cNvPr id="47" name="Shape 47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 rot="-632285">
            <a:off x="457075" y="2405125"/>
            <a:ext cx="2338946" cy="2395503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Shape 48"/>
          <p:cNvSpPr/>
          <p:nvPr/>
        </p:nvSpPr>
        <p:spPr>
          <a:xfrm rot="-650283">
            <a:off x="2876735" y="3291174"/>
            <a:ext cx="4224574" cy="97790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wrap="square" tIns="0">
            <a:noAutofit/>
          </a:bodyPr>
          <a:lstStyle/>
          <a:p>
            <a:pPr indent="-4191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6600"/>
              <a:buFont typeface="Calibri"/>
              <a:buNone/>
            </a:pPr>
            <a:r>
              <a:rPr b="1" i="0" lang="en-US" sz="6600" u="none" cap="none" strike="noStrik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rPr>
              <a:t>Questions?</a:t>
            </a:r>
          </a:p>
        </p:txBody>
      </p:sp>
      <p:sp>
        <p:nvSpPr>
          <p:cNvPr id="49" name="Shape 49"/>
          <p:cNvSpPr txBox="1"/>
          <p:nvPr>
            <p:ph idx="12" type="sldNum"/>
          </p:nvPr>
        </p:nvSpPr>
        <p:spPr>
          <a:xfrm>
            <a:off x="5886661" y="6172200"/>
            <a:ext cx="2841838" cy="368301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rIns="36000" wrap="square" tIns="36000">
            <a:noAutofit/>
          </a:bodyPr>
          <a:lstStyle/>
          <a:p>
            <a:pPr indent="-635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Calibri"/>
              <a:buNone/>
            </a:pPr>
            <a:fld id="{00000000-1234-1234-1234-123412341234}" type="slidenum">
              <a:rPr b="0" i="0" lang="en-US" sz="1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and Conten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/>
          <p:nvPr>
            <p:ph idx="12" type="sldNum"/>
          </p:nvPr>
        </p:nvSpPr>
        <p:spPr>
          <a:xfrm>
            <a:off x="11777332" y="6517389"/>
            <a:ext cx="217902" cy="211701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rIns="36000" wrap="square" tIns="36000">
            <a:noAutofit/>
          </a:bodyPr>
          <a:lstStyle/>
          <a:p>
            <a:pPr indent="-635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Calibri"/>
              <a:buNone/>
            </a:pPr>
            <a:fld id="{00000000-1234-1234-1234-123412341234}" type="slidenum">
              <a:rPr b="0" i="0" lang="en-US" sz="1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190413" y="1151121"/>
            <a:ext cx="11804823" cy="557035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88846" lvl="0" marL="304746" marR="0" rtl="0" algn="l">
              <a:lnSpc>
                <a:spcPct val="104999"/>
              </a:lnSpc>
              <a:spcBef>
                <a:spcPts val="600"/>
              </a:spcBef>
              <a:spcAft>
                <a:spcPts val="0"/>
              </a:spcAft>
              <a:buClr>
                <a:srgbClr val="F2B254"/>
              </a:buClr>
              <a:buSzPts val="3400"/>
              <a:buFont typeface="Noto Sans Symbols"/>
              <a:buChar char="●"/>
              <a:defRPr b="0" i="0" sz="3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73361" lvl="1" marL="623968" marR="0" rtl="0" algn="l">
              <a:lnSpc>
                <a:spcPct val="104999"/>
              </a:lnSpc>
              <a:spcBef>
                <a:spcPts val="600"/>
              </a:spcBef>
              <a:spcAft>
                <a:spcPts val="0"/>
              </a:spcAft>
              <a:buClr>
                <a:srgbClr val="F2B254"/>
              </a:buClr>
              <a:buSzPts val="2720"/>
              <a:buFont typeface="Noto Sans Symbols"/>
              <a:buChar char="●"/>
              <a:defRPr b="0" i="0" sz="3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9766" lvl="2" marL="945120" marR="0" rtl="0" algn="l">
              <a:lnSpc>
                <a:spcPct val="104999"/>
              </a:lnSpc>
              <a:spcBef>
                <a:spcPts val="600"/>
              </a:spcBef>
              <a:spcAft>
                <a:spcPts val="0"/>
              </a:spcAft>
              <a:buClr>
                <a:srgbClr val="F2B254"/>
              </a:buClr>
              <a:buSzPts val="2720"/>
              <a:buFont typeface="Noto Sans Symbols"/>
              <a:buChar char="●"/>
              <a:defRPr b="0" i="0" sz="3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08514" lvl="3" marL="1268616" marR="0" rtl="0" algn="l">
              <a:lnSpc>
                <a:spcPct val="104999"/>
              </a:lnSpc>
              <a:spcBef>
                <a:spcPts val="600"/>
              </a:spcBef>
              <a:spcAft>
                <a:spcPts val="0"/>
              </a:spcAft>
              <a:buClr>
                <a:srgbClr val="F2B254"/>
              </a:buClr>
              <a:buSzPts val="2720"/>
              <a:buFont typeface="Noto Sans Symbols"/>
              <a:buChar char="●"/>
              <a:defRPr b="0" i="0" sz="3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30148" lvl="4" marL="1594996" marR="0" rtl="0" algn="l">
              <a:lnSpc>
                <a:spcPct val="104999"/>
              </a:lnSpc>
              <a:spcBef>
                <a:spcPts val="600"/>
              </a:spcBef>
              <a:spcAft>
                <a:spcPts val="0"/>
              </a:spcAft>
              <a:buClr>
                <a:srgbClr val="F2B254"/>
              </a:buClr>
              <a:buSzPts val="2720"/>
              <a:buFont typeface="Noto Sans Symbols"/>
              <a:buChar char="●"/>
              <a:defRPr b="0" i="0" sz="3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57662" lvl="5" marL="1990604" marR="0" rtl="0" algn="l">
              <a:lnSpc>
                <a:spcPct val="117647"/>
              </a:lnSpc>
              <a:spcBef>
                <a:spcPts val="600"/>
              </a:spcBef>
              <a:spcAft>
                <a:spcPts val="0"/>
              </a:spcAft>
              <a:buClr>
                <a:srgbClr val="F2B254"/>
              </a:buClr>
              <a:buSzPts val="2720"/>
              <a:buFont typeface="Helvetica Neue"/>
              <a:buChar char="●"/>
              <a:defRPr b="0" i="0" sz="3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57608" lvl="6" marL="2295350" marR="0" rtl="0" algn="l">
              <a:lnSpc>
                <a:spcPct val="117647"/>
              </a:lnSpc>
              <a:spcBef>
                <a:spcPts val="600"/>
              </a:spcBef>
              <a:spcAft>
                <a:spcPts val="0"/>
              </a:spcAft>
              <a:buClr>
                <a:srgbClr val="F2B254"/>
              </a:buClr>
              <a:buSzPts val="2720"/>
              <a:buFont typeface="Helvetica Neue"/>
              <a:buChar char="●"/>
              <a:defRPr b="0" i="0" sz="3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57554" lvl="7" marL="2600095" marR="0" rtl="0" algn="l">
              <a:lnSpc>
                <a:spcPct val="117647"/>
              </a:lnSpc>
              <a:spcBef>
                <a:spcPts val="600"/>
              </a:spcBef>
              <a:spcAft>
                <a:spcPts val="0"/>
              </a:spcAft>
              <a:buClr>
                <a:srgbClr val="F2B254"/>
              </a:buClr>
              <a:buSzPts val="2720"/>
              <a:buFont typeface="Helvetica Neue"/>
              <a:buChar char="●"/>
              <a:defRPr b="0" i="0" sz="3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57501" lvl="8" marL="2904844" marR="0" rtl="0" algn="l">
              <a:lnSpc>
                <a:spcPct val="117647"/>
              </a:lnSpc>
              <a:spcBef>
                <a:spcPts val="600"/>
              </a:spcBef>
              <a:spcAft>
                <a:spcPts val="0"/>
              </a:spcAft>
              <a:buClr>
                <a:srgbClr val="F2B254"/>
              </a:buClr>
              <a:buSzPts val="2720"/>
              <a:buFont typeface="Helvetica Neue"/>
              <a:buChar char="●"/>
              <a:defRPr b="0" i="0" sz="3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Shape 53"/>
          <p:cNvSpPr txBox="1"/>
          <p:nvPr>
            <p:ph type="title"/>
          </p:nvPr>
        </p:nvSpPr>
        <p:spPr>
          <a:xfrm>
            <a:off x="188815" y="40340"/>
            <a:ext cx="9577597" cy="111078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  <a:defRPr b="1" i="0" sz="4000" u="none" cap="none" strike="noStrik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  <a:defRPr b="1" i="0" sz="4000" u="none" cap="none" strike="noStrik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  <a:defRPr b="1" i="0" sz="4000" u="none" cap="none" strike="noStrik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  <a:defRPr b="1" i="0" sz="4000" u="none" cap="none" strike="noStrik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  <a:defRPr b="1" i="0" sz="4000" u="none" cap="none" strike="noStrik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  <a:defRPr b="1" i="0" sz="4000" u="none" cap="none" strike="noStrik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  <a:defRPr b="1" i="0" sz="4000" u="none" cap="none" strike="noStrik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  <a:defRPr b="1" i="0" sz="4000" u="none" cap="none" strike="noStrik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  <a:defRPr b="1" i="0" sz="4000" u="none" cap="none" strike="noStrik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54" name="Shape 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828211" y="228600"/>
            <a:ext cx="2175526" cy="76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lank Slide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/>
          <p:nvPr>
            <p:ph idx="12" type="sldNum"/>
          </p:nvPr>
        </p:nvSpPr>
        <p:spPr>
          <a:xfrm>
            <a:off x="8510597" y="6250500"/>
            <a:ext cx="217902" cy="211701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rIns="36000" wrap="square" tIns="36000">
            <a:noAutofit/>
          </a:bodyPr>
          <a:lstStyle/>
          <a:p>
            <a:pPr indent="-635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Calibri"/>
              <a:buNone/>
            </a:pPr>
            <a:fld id="{00000000-1234-1234-1234-123412341234}" type="slidenum">
              <a:rPr b="0" i="0" lang="en-US" sz="1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ource Code Example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/>
          <p:nvPr>
            <p:ph idx="1" type="body"/>
          </p:nvPr>
        </p:nvSpPr>
        <p:spPr>
          <a:xfrm>
            <a:off x="190413" y="1151120"/>
            <a:ext cx="11804823" cy="557035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04999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3400"/>
              <a:buFont typeface="Helvetica Neue"/>
              <a:buNone/>
              <a:defRPr b="0" i="0" sz="3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89773" lvl="1" marL="623968" marR="0" rtl="0" algn="l">
              <a:lnSpc>
                <a:spcPct val="104999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720"/>
              <a:buFont typeface="Helvetica Neue"/>
              <a:buChar char="●"/>
              <a:defRPr b="0" i="0" sz="3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73419" lvl="2" marL="945120" marR="0" rtl="0" algn="l">
              <a:lnSpc>
                <a:spcPct val="104999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720"/>
              <a:buFont typeface="Helvetica Neue"/>
              <a:buChar char="●"/>
              <a:defRPr b="0" i="0" sz="3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54724" lvl="3" marL="1268615" marR="0" rtl="0" algn="l">
              <a:lnSpc>
                <a:spcPct val="104999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720"/>
              <a:buFont typeface="Helvetica Neue"/>
              <a:buChar char="●"/>
              <a:defRPr b="0" i="0" sz="3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33144" lvl="4" marL="1594995" marR="0" rtl="0" algn="l">
              <a:lnSpc>
                <a:spcPct val="104999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720"/>
              <a:buFont typeface="Helvetica Neue"/>
              <a:buChar char="●"/>
              <a:defRPr b="0" i="0" sz="3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57662" lvl="5" marL="1990604" marR="0" rtl="0" algn="l">
              <a:lnSpc>
                <a:spcPct val="117647"/>
              </a:lnSpc>
              <a:spcBef>
                <a:spcPts val="600"/>
              </a:spcBef>
              <a:spcAft>
                <a:spcPts val="0"/>
              </a:spcAft>
              <a:buClr>
                <a:srgbClr val="F2B254"/>
              </a:buClr>
              <a:buSzPts val="2720"/>
              <a:buFont typeface="Helvetica Neue"/>
              <a:buChar char="●"/>
              <a:defRPr b="0" i="0" sz="3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57608" lvl="6" marL="2295350" marR="0" rtl="0" algn="l">
              <a:lnSpc>
                <a:spcPct val="117647"/>
              </a:lnSpc>
              <a:spcBef>
                <a:spcPts val="600"/>
              </a:spcBef>
              <a:spcAft>
                <a:spcPts val="0"/>
              </a:spcAft>
              <a:buClr>
                <a:srgbClr val="F2B254"/>
              </a:buClr>
              <a:buSzPts val="2720"/>
              <a:buFont typeface="Helvetica Neue"/>
              <a:buChar char="●"/>
              <a:defRPr b="0" i="0" sz="3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57554" lvl="7" marL="2600095" marR="0" rtl="0" algn="l">
              <a:lnSpc>
                <a:spcPct val="117647"/>
              </a:lnSpc>
              <a:spcBef>
                <a:spcPts val="600"/>
              </a:spcBef>
              <a:spcAft>
                <a:spcPts val="0"/>
              </a:spcAft>
              <a:buClr>
                <a:srgbClr val="F2B254"/>
              </a:buClr>
              <a:buSzPts val="2720"/>
              <a:buFont typeface="Helvetica Neue"/>
              <a:buChar char="●"/>
              <a:defRPr b="0" i="0" sz="3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57501" lvl="8" marL="2904844" marR="0" rtl="0" algn="l">
              <a:lnSpc>
                <a:spcPct val="117647"/>
              </a:lnSpc>
              <a:spcBef>
                <a:spcPts val="600"/>
              </a:spcBef>
              <a:spcAft>
                <a:spcPts val="0"/>
              </a:spcAft>
              <a:buClr>
                <a:srgbClr val="F2B254"/>
              </a:buClr>
              <a:buSzPts val="2720"/>
              <a:buFont typeface="Helvetica Neue"/>
              <a:buChar char="●"/>
              <a:defRPr b="0" i="0" sz="3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Shape 59"/>
          <p:cNvSpPr txBox="1"/>
          <p:nvPr>
            <p:ph idx="2" type="body"/>
          </p:nvPr>
        </p:nvSpPr>
        <p:spPr>
          <a:xfrm>
            <a:off x="624012" y="1892118"/>
            <a:ext cx="10940799" cy="1689281"/>
          </a:xfrm>
          <a:prstGeom prst="rect">
            <a:avLst/>
          </a:prstGeom>
          <a:solidFill>
            <a:srgbClr val="D9D5C7">
              <a:alpha val="24313"/>
            </a:srgbClr>
          </a:solidFill>
          <a:ln cap="flat" cmpd="sng" w="9525">
            <a:solidFill>
              <a:srgbClr val="C7BFAC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wrap="square" tIns="91425"/>
          <a:lstStyle>
            <a:lvl1pPr indent="127053" lvl="0" marL="304746" marR="0" rtl="0" algn="l">
              <a:lnSpc>
                <a:spcPct val="117647"/>
              </a:lnSpc>
              <a:spcBef>
                <a:spcPts val="600"/>
              </a:spcBef>
              <a:spcAft>
                <a:spcPts val="0"/>
              </a:spcAft>
              <a:buClr>
                <a:srgbClr val="F2B254"/>
              </a:buClr>
              <a:buSzPts val="3400"/>
              <a:buFont typeface="Helvetica Neue"/>
              <a:buChar char="●"/>
              <a:defRPr b="0" i="0" sz="3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89773" lvl="1" marL="623968" marR="0" rtl="0" algn="l">
              <a:lnSpc>
                <a:spcPct val="117647"/>
              </a:lnSpc>
              <a:spcBef>
                <a:spcPts val="600"/>
              </a:spcBef>
              <a:spcAft>
                <a:spcPts val="0"/>
              </a:spcAft>
              <a:buClr>
                <a:srgbClr val="F2B254"/>
              </a:buClr>
              <a:buSzPts val="2720"/>
              <a:buFont typeface="Helvetica Neue"/>
              <a:buChar char="●"/>
              <a:defRPr b="0" i="0" sz="3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73419" lvl="2" marL="945120" marR="0" rtl="0" algn="l">
              <a:lnSpc>
                <a:spcPct val="117647"/>
              </a:lnSpc>
              <a:spcBef>
                <a:spcPts val="600"/>
              </a:spcBef>
              <a:spcAft>
                <a:spcPts val="0"/>
              </a:spcAft>
              <a:buClr>
                <a:srgbClr val="F2B254"/>
              </a:buClr>
              <a:buSzPts val="2720"/>
              <a:buFont typeface="Helvetica Neue"/>
              <a:buChar char="●"/>
              <a:defRPr b="0" i="0" sz="3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54724" lvl="3" marL="1268615" marR="0" rtl="0" algn="l">
              <a:lnSpc>
                <a:spcPct val="117647"/>
              </a:lnSpc>
              <a:spcBef>
                <a:spcPts val="600"/>
              </a:spcBef>
              <a:spcAft>
                <a:spcPts val="0"/>
              </a:spcAft>
              <a:buClr>
                <a:srgbClr val="F2B254"/>
              </a:buClr>
              <a:buSzPts val="2720"/>
              <a:buFont typeface="Helvetica Neue"/>
              <a:buChar char="●"/>
              <a:defRPr b="0" i="0" sz="3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33144" lvl="4" marL="1594995" marR="0" rtl="0" algn="l">
              <a:lnSpc>
                <a:spcPct val="117647"/>
              </a:lnSpc>
              <a:spcBef>
                <a:spcPts val="600"/>
              </a:spcBef>
              <a:spcAft>
                <a:spcPts val="0"/>
              </a:spcAft>
              <a:buClr>
                <a:srgbClr val="F2B254"/>
              </a:buClr>
              <a:buSzPts val="2720"/>
              <a:buFont typeface="Helvetica Neue"/>
              <a:buChar char="●"/>
              <a:defRPr b="0" i="0" sz="3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57662" lvl="5" marL="1990604" marR="0" rtl="0" algn="l">
              <a:lnSpc>
                <a:spcPct val="117647"/>
              </a:lnSpc>
              <a:spcBef>
                <a:spcPts val="600"/>
              </a:spcBef>
              <a:spcAft>
                <a:spcPts val="0"/>
              </a:spcAft>
              <a:buClr>
                <a:srgbClr val="F2B254"/>
              </a:buClr>
              <a:buSzPts val="2720"/>
              <a:buFont typeface="Helvetica Neue"/>
              <a:buChar char="●"/>
              <a:defRPr b="0" i="0" sz="3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57608" lvl="6" marL="2295350" marR="0" rtl="0" algn="l">
              <a:lnSpc>
                <a:spcPct val="117647"/>
              </a:lnSpc>
              <a:spcBef>
                <a:spcPts val="600"/>
              </a:spcBef>
              <a:spcAft>
                <a:spcPts val="0"/>
              </a:spcAft>
              <a:buClr>
                <a:srgbClr val="F2B254"/>
              </a:buClr>
              <a:buSzPts val="2720"/>
              <a:buFont typeface="Helvetica Neue"/>
              <a:buChar char="●"/>
              <a:defRPr b="0" i="0" sz="3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57554" lvl="7" marL="2600095" marR="0" rtl="0" algn="l">
              <a:lnSpc>
                <a:spcPct val="117647"/>
              </a:lnSpc>
              <a:spcBef>
                <a:spcPts val="600"/>
              </a:spcBef>
              <a:spcAft>
                <a:spcPts val="0"/>
              </a:spcAft>
              <a:buClr>
                <a:srgbClr val="F2B254"/>
              </a:buClr>
              <a:buSzPts val="2720"/>
              <a:buFont typeface="Helvetica Neue"/>
              <a:buChar char="●"/>
              <a:defRPr b="0" i="0" sz="3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57501" lvl="8" marL="2904844" marR="0" rtl="0" algn="l">
              <a:lnSpc>
                <a:spcPct val="117647"/>
              </a:lnSpc>
              <a:spcBef>
                <a:spcPts val="600"/>
              </a:spcBef>
              <a:spcAft>
                <a:spcPts val="0"/>
              </a:spcAft>
              <a:buClr>
                <a:srgbClr val="F2B254"/>
              </a:buClr>
              <a:buSzPts val="2720"/>
              <a:buFont typeface="Helvetica Neue"/>
              <a:buChar char="●"/>
              <a:defRPr b="0" i="0" sz="3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" name="Shape 60"/>
          <p:cNvSpPr txBox="1"/>
          <p:nvPr>
            <p:ph type="title"/>
          </p:nvPr>
        </p:nvSpPr>
        <p:spPr>
          <a:xfrm>
            <a:off x="188815" y="40338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  <a:defRPr b="1" i="0" sz="4000" u="none" cap="none" strike="noStrik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  <a:defRPr b="1" i="0" sz="4000" u="none" cap="none" strike="noStrik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  <a:defRPr b="1" i="0" sz="4000" u="none" cap="none" strike="noStrik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  <a:defRPr b="1" i="0" sz="4000" u="none" cap="none" strike="noStrik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  <a:defRPr b="1" i="0" sz="4000" u="none" cap="none" strike="noStrik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  <a:defRPr b="1" i="0" sz="4000" u="none" cap="none" strike="noStrik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  <a:defRPr b="1" i="0" sz="4000" u="none" cap="none" strike="noStrik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  <a:defRPr b="1" i="0" sz="4000" u="none" cap="none" strike="noStrik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  <a:defRPr b="1" i="0" sz="4000" u="none" cap="none" strike="noStrik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61" name="Shape 6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828210" y="228600"/>
            <a:ext cx="2175526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Shape 62"/>
          <p:cNvSpPr txBox="1"/>
          <p:nvPr>
            <p:ph idx="12" type="sldNum"/>
          </p:nvPr>
        </p:nvSpPr>
        <p:spPr>
          <a:xfrm>
            <a:off x="11777331" y="6517389"/>
            <a:ext cx="217902" cy="211701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rIns="36000" wrap="square" tIns="36000">
            <a:noAutofit/>
          </a:bodyPr>
          <a:lstStyle/>
          <a:p>
            <a:pPr indent="-635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Calibri"/>
              <a:buNone/>
            </a:pPr>
            <a:fld id="{00000000-1234-1234-1234-123412341234}" type="slidenum">
              <a:rPr b="0" i="0" lang="en-US" sz="1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Questions Slide">
    <p:bg>
      <p:bgPr>
        <a:blipFill rotWithShape="1">
          <a:blip r:embed="rId2">
            <a:alphaModFix/>
          </a:blip>
          <a:stretch>
            <a:fillRect b="0" l="0" r="0" t="0"/>
          </a:stretch>
        </a:blip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 txBox="1"/>
          <p:nvPr>
            <p:ph idx="1" type="body"/>
          </p:nvPr>
        </p:nvSpPr>
        <p:spPr>
          <a:xfrm>
            <a:off x="1529383" y="6400801"/>
            <a:ext cx="10482606" cy="36355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r">
              <a:lnSpc>
                <a:spcPct val="104999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3014" lvl="1" marL="508165" marR="0" rtl="0" algn="r">
              <a:lnSpc>
                <a:spcPct val="104999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440"/>
              <a:buFont typeface="Helvetica Neue"/>
              <a:buChar char="●"/>
              <a:def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34382" lvl="2" marL="821597" marR="0" rtl="0" algn="r">
              <a:lnSpc>
                <a:spcPct val="104999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440"/>
              <a:buFont typeface="Helvetica Neue"/>
              <a:buChar char="●"/>
              <a:def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24508" lvl="3" marL="1136269" marR="0" rtl="0" algn="r">
              <a:lnSpc>
                <a:spcPct val="104999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440"/>
              <a:buFont typeface="Helvetica Neue"/>
              <a:buChar char="●"/>
              <a:def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13109" lvl="4" marL="1452468" marR="0" rtl="0" algn="r">
              <a:lnSpc>
                <a:spcPct val="104999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440"/>
              <a:buFont typeface="Helvetica Neue"/>
              <a:buChar char="●"/>
              <a:def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57662" lvl="5" marL="1990604" marR="0" rtl="0" algn="l">
              <a:lnSpc>
                <a:spcPct val="117647"/>
              </a:lnSpc>
              <a:spcBef>
                <a:spcPts val="600"/>
              </a:spcBef>
              <a:spcAft>
                <a:spcPts val="0"/>
              </a:spcAft>
              <a:buClr>
                <a:srgbClr val="F2B254"/>
              </a:buClr>
              <a:buSzPts val="2720"/>
              <a:buFont typeface="Helvetica Neue"/>
              <a:buChar char="●"/>
              <a:defRPr b="0" i="0" sz="3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57608" lvl="6" marL="2295350" marR="0" rtl="0" algn="l">
              <a:lnSpc>
                <a:spcPct val="117647"/>
              </a:lnSpc>
              <a:spcBef>
                <a:spcPts val="600"/>
              </a:spcBef>
              <a:spcAft>
                <a:spcPts val="0"/>
              </a:spcAft>
              <a:buClr>
                <a:srgbClr val="F2B254"/>
              </a:buClr>
              <a:buSzPts val="2720"/>
              <a:buFont typeface="Helvetica Neue"/>
              <a:buChar char="●"/>
              <a:defRPr b="0" i="0" sz="3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57554" lvl="7" marL="2600095" marR="0" rtl="0" algn="l">
              <a:lnSpc>
                <a:spcPct val="117647"/>
              </a:lnSpc>
              <a:spcBef>
                <a:spcPts val="600"/>
              </a:spcBef>
              <a:spcAft>
                <a:spcPts val="0"/>
              </a:spcAft>
              <a:buClr>
                <a:srgbClr val="F2B254"/>
              </a:buClr>
              <a:buSzPts val="2720"/>
              <a:buFont typeface="Helvetica Neue"/>
              <a:buChar char="●"/>
              <a:defRPr b="0" i="0" sz="3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57501" lvl="8" marL="2904844" marR="0" rtl="0" algn="l">
              <a:lnSpc>
                <a:spcPct val="117647"/>
              </a:lnSpc>
              <a:spcBef>
                <a:spcPts val="600"/>
              </a:spcBef>
              <a:spcAft>
                <a:spcPts val="0"/>
              </a:spcAft>
              <a:buClr>
                <a:srgbClr val="F2B254"/>
              </a:buClr>
              <a:buSzPts val="2720"/>
              <a:buFont typeface="Helvetica Neue"/>
              <a:buChar char="●"/>
              <a:defRPr b="0" i="0" sz="3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65" name="Shape 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838410" y="261000"/>
            <a:ext cx="2050132" cy="670676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Shape 66"/>
          <p:cNvSpPr txBox="1"/>
          <p:nvPr>
            <p:ph type="title"/>
          </p:nvPr>
        </p:nvSpPr>
        <p:spPr>
          <a:xfrm>
            <a:off x="188815" y="40338"/>
            <a:ext cx="9577597" cy="111078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  <a:defRPr b="1" i="0" sz="4000" u="none" cap="none" strike="noStrik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  <a:defRPr b="1" i="0" sz="4000" u="none" cap="none" strike="noStrik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  <a:defRPr b="1" i="0" sz="4000" u="none" cap="none" strike="noStrik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  <a:defRPr b="1" i="0" sz="4000" u="none" cap="none" strike="noStrik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  <a:defRPr b="1" i="0" sz="4000" u="none" cap="none" strike="noStrik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  <a:defRPr b="1" i="0" sz="4000" u="none" cap="none" strike="noStrik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  <a:defRPr b="1" i="0" sz="4000" u="none" cap="none" strike="noStrik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  <a:defRPr b="1" i="0" sz="4000" u="none" cap="none" strike="noStrik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  <a:defRPr b="1" i="0" sz="4000" u="none" cap="none" strike="noStrik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" name="Shape 67">
            <a:hlinkClick r:id="rId4"/>
          </p:cNvPr>
          <p:cNvSpPr/>
          <p:nvPr/>
        </p:nvSpPr>
        <p:spPr>
          <a:xfrm rot="322982">
            <a:off x="10067412" y="2249458"/>
            <a:ext cx="215391" cy="3835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rIns="45700" wrap="square" tIns="45700">
            <a:noAutofit/>
          </a:bodyPr>
          <a:lstStyle/>
          <a:p>
            <a:pPr indent="-1270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3A14"/>
              </a:buClr>
              <a:buSzPts val="2000"/>
              <a:buFont typeface="Calibri"/>
              <a:buNone/>
            </a:pPr>
            <a:r>
              <a:rPr b="1" i="0" lang="en-US" sz="2000" u="none" cap="none" strike="noStrike">
                <a:solidFill>
                  <a:srgbClr val="603A14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</a:p>
        </p:txBody>
      </p:sp>
      <p:sp>
        <p:nvSpPr>
          <p:cNvPr id="68" name="Shape 68">
            <a:hlinkClick r:id="rId5"/>
          </p:cNvPr>
          <p:cNvSpPr/>
          <p:nvPr/>
        </p:nvSpPr>
        <p:spPr>
          <a:xfrm rot="-969481">
            <a:off x="7567720" y="4353754"/>
            <a:ext cx="215391" cy="3835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rIns="45700" wrap="square" tIns="45700">
            <a:noAutofit/>
          </a:bodyPr>
          <a:lstStyle/>
          <a:p>
            <a:pPr indent="-1270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3A14"/>
              </a:buClr>
              <a:buSzPts val="2000"/>
              <a:buFont typeface="Calibri"/>
              <a:buNone/>
            </a:pPr>
            <a:r>
              <a:rPr b="1" i="0" lang="en-US" sz="2000" u="none" cap="none" strike="noStrike">
                <a:solidFill>
                  <a:srgbClr val="603A14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</a:p>
        </p:txBody>
      </p:sp>
      <p:sp>
        <p:nvSpPr>
          <p:cNvPr id="69" name="Shape 69">
            <a:hlinkClick r:id="rId6"/>
          </p:cNvPr>
          <p:cNvSpPr/>
          <p:nvPr/>
        </p:nvSpPr>
        <p:spPr>
          <a:xfrm>
            <a:off x="11500160" y="4679634"/>
            <a:ext cx="160101" cy="2692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rIns="45700" wrap="square" tIns="45700">
            <a:noAutofit/>
          </a:bodyPr>
          <a:lstStyle/>
          <a:p>
            <a:pPr indent="-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3A14"/>
              </a:buClr>
              <a:buSzPts val="1200"/>
              <a:buFont typeface="Calibri"/>
              <a:buNone/>
            </a:pPr>
            <a:r>
              <a:rPr b="0" i="0" lang="en-US" sz="1200" u="none" cap="none" strike="noStrike">
                <a:solidFill>
                  <a:srgbClr val="603A14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</a:p>
        </p:txBody>
      </p:sp>
      <p:sp>
        <p:nvSpPr>
          <p:cNvPr id="70" name="Shape 70">
            <a:hlinkClick r:id="rId7"/>
          </p:cNvPr>
          <p:cNvSpPr/>
          <p:nvPr/>
        </p:nvSpPr>
        <p:spPr>
          <a:xfrm rot="-628738">
            <a:off x="6094038" y="6118156"/>
            <a:ext cx="169428" cy="2946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rIns="45700" wrap="square" tIns="45700">
            <a:noAutofit/>
          </a:bodyPr>
          <a:lstStyle/>
          <a:p>
            <a:pPr indent="-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3A14"/>
              </a:buClr>
              <a:buSzPts val="1400"/>
              <a:buFont typeface="Calibri"/>
              <a:buNone/>
            </a:pPr>
            <a:r>
              <a:rPr b="0" i="0" lang="en-US" sz="1400" u="none" cap="none" strike="noStrike">
                <a:solidFill>
                  <a:srgbClr val="603A14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</a:p>
        </p:txBody>
      </p:sp>
      <p:sp>
        <p:nvSpPr>
          <p:cNvPr id="71" name="Shape 71">
            <a:hlinkClick r:id="rId8"/>
          </p:cNvPr>
          <p:cNvSpPr/>
          <p:nvPr/>
        </p:nvSpPr>
        <p:spPr>
          <a:xfrm rot="569019">
            <a:off x="9157519" y="4025578"/>
            <a:ext cx="204265" cy="3581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rIns="45700" wrap="square" tIns="45700">
            <a:noAutofit/>
          </a:bodyPr>
          <a:lstStyle/>
          <a:p>
            <a:pPr indent="-1143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3A14"/>
              </a:buClr>
              <a:buSzPts val="1800"/>
              <a:buFont typeface="Calibri"/>
              <a:buNone/>
            </a:pPr>
            <a:r>
              <a:rPr b="1" i="0" lang="en-US" sz="1800" u="none" cap="none" strike="noStrike">
                <a:solidFill>
                  <a:srgbClr val="603A14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</a:p>
        </p:txBody>
      </p:sp>
      <p:sp>
        <p:nvSpPr>
          <p:cNvPr id="72" name="Shape 72">
            <a:hlinkClick r:id="rId9"/>
          </p:cNvPr>
          <p:cNvSpPr/>
          <p:nvPr/>
        </p:nvSpPr>
        <p:spPr>
          <a:xfrm rot="219683">
            <a:off x="7047912" y="2557268"/>
            <a:ext cx="237641" cy="4470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rIns="45700" wrap="square" tIns="45700">
            <a:noAutofit/>
          </a:bodyPr>
          <a:lstStyle/>
          <a:p>
            <a:pPr indent="-1524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3A14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rgbClr val="603A14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</a:p>
        </p:txBody>
      </p:sp>
      <p:sp>
        <p:nvSpPr>
          <p:cNvPr id="73" name="Shape 73">
            <a:hlinkClick r:id="rId10"/>
          </p:cNvPr>
          <p:cNvSpPr/>
          <p:nvPr/>
        </p:nvSpPr>
        <p:spPr>
          <a:xfrm rot="-627733">
            <a:off x="11754157" y="2329902"/>
            <a:ext cx="169427" cy="2946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rIns="45700" wrap="square" tIns="45700">
            <a:noAutofit/>
          </a:bodyPr>
          <a:lstStyle/>
          <a:p>
            <a:pPr indent="-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3A14"/>
              </a:buClr>
              <a:buSzPts val="1400"/>
              <a:buFont typeface="Calibri"/>
              <a:buNone/>
            </a:pPr>
            <a:r>
              <a:rPr b="0" i="0" lang="en-US" sz="1400" u="none" cap="none" strike="noStrike">
                <a:solidFill>
                  <a:srgbClr val="603A14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</a:p>
        </p:txBody>
      </p:sp>
      <p:sp>
        <p:nvSpPr>
          <p:cNvPr id="74" name="Shape 74">
            <a:hlinkClick r:id="rId11"/>
          </p:cNvPr>
          <p:cNvSpPr/>
          <p:nvPr/>
        </p:nvSpPr>
        <p:spPr>
          <a:xfrm rot="562174">
            <a:off x="11775861" y="3440234"/>
            <a:ext cx="160101" cy="2692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rIns="45700" wrap="square" tIns="45700">
            <a:noAutofit/>
          </a:bodyPr>
          <a:lstStyle/>
          <a:p>
            <a:pPr indent="-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3A14"/>
              </a:buClr>
              <a:buSzPts val="1200"/>
              <a:buFont typeface="Calibri"/>
              <a:buNone/>
            </a:pPr>
            <a:r>
              <a:rPr b="0" i="0" lang="en-US" sz="1200" u="none" cap="none" strike="noStrike">
                <a:solidFill>
                  <a:srgbClr val="603A14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</a:p>
        </p:txBody>
      </p:sp>
      <p:sp>
        <p:nvSpPr>
          <p:cNvPr id="75" name="Shape 75">
            <a:hlinkClick r:id="rId12"/>
          </p:cNvPr>
          <p:cNvSpPr/>
          <p:nvPr/>
        </p:nvSpPr>
        <p:spPr>
          <a:xfrm rot="571210">
            <a:off x="11138547" y="5617846"/>
            <a:ext cx="169427" cy="2946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rIns="45700" wrap="square" tIns="45700">
            <a:noAutofit/>
          </a:bodyPr>
          <a:lstStyle/>
          <a:p>
            <a:pPr indent="-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3A14"/>
              </a:buClr>
              <a:buSzPts val="1400"/>
              <a:buFont typeface="Calibri"/>
              <a:buNone/>
            </a:pPr>
            <a:r>
              <a:rPr b="0" i="0" lang="en-US" sz="1400" u="none" cap="none" strike="noStrike">
                <a:solidFill>
                  <a:srgbClr val="603A14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</a:p>
        </p:txBody>
      </p:sp>
      <p:pic>
        <p:nvPicPr>
          <p:cNvPr id="76" name="Shape 76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 rot="-632285">
            <a:off x="457075" y="2405123"/>
            <a:ext cx="2338946" cy="2395503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Shape 77"/>
          <p:cNvSpPr/>
          <p:nvPr/>
        </p:nvSpPr>
        <p:spPr>
          <a:xfrm rot="-650283">
            <a:off x="2876735" y="3291173"/>
            <a:ext cx="4224574" cy="97790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wrap="square" tIns="0">
            <a:noAutofit/>
          </a:bodyPr>
          <a:lstStyle/>
          <a:p>
            <a:pPr indent="-4191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6600"/>
              <a:buFont typeface="Calibri"/>
              <a:buNone/>
            </a:pPr>
            <a:r>
              <a:rPr b="1" i="0" lang="en-US" sz="6600" u="none" cap="none" strike="noStrik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rPr>
              <a:t>Questions?</a:t>
            </a:r>
          </a:p>
        </p:txBody>
      </p:sp>
      <p:sp>
        <p:nvSpPr>
          <p:cNvPr id="78" name="Shape 78"/>
          <p:cNvSpPr txBox="1"/>
          <p:nvPr>
            <p:ph idx="12" type="sldNum"/>
          </p:nvPr>
        </p:nvSpPr>
        <p:spPr>
          <a:xfrm>
            <a:off x="8510597" y="6250500"/>
            <a:ext cx="217902" cy="211701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rIns="36000" wrap="square" tIns="36000">
            <a:noAutofit/>
          </a:bodyPr>
          <a:lstStyle/>
          <a:p>
            <a:pPr indent="-635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Calibri"/>
              <a:buNone/>
            </a:pPr>
            <a:fld id="{00000000-1234-1234-1234-123412341234}" type="slidenum">
              <a:rPr b="0" i="0" lang="en-US" sz="1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9.xml"/><Relationship Id="rId1" Type="http://schemas.openxmlformats.org/officeDocument/2006/relationships/image" Target="../media/image2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 rotWithShape="1">
          <a:blip r:embed="rId1">
            <a:alphaModFix/>
          </a:blip>
          <a:stretch>
            <a:fillRect b="0" l="0" r="0" t="0"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608965" y="92074"/>
            <a:ext cx="10961370" cy="1508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  <a:defRPr b="1" i="0" sz="4000" u="none" cap="none" strike="noStrik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  <a:defRPr b="1" i="0" sz="4000" u="none" cap="none" strike="noStrik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  <a:defRPr b="1" i="0" sz="4000" u="none" cap="none" strike="noStrik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  <a:defRPr b="1" i="0" sz="4000" u="none" cap="none" strike="noStrik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  <a:defRPr b="1" i="0" sz="4000" u="none" cap="none" strike="noStrik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  <a:defRPr b="1" i="0" sz="4000" u="none" cap="none" strike="noStrik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  <a:defRPr b="1" i="0" sz="4000" u="none" cap="none" strike="noStrik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  <a:defRPr b="1" i="0" sz="4000" u="none" cap="none" strike="noStrik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  <a:defRPr b="1" i="0" sz="4000" u="none" cap="none" strike="noStrik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608965" y="1600200"/>
            <a:ext cx="10961370" cy="52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127053" lvl="0" marL="304746" marR="0" rtl="0" algn="l">
              <a:lnSpc>
                <a:spcPct val="117647"/>
              </a:lnSpc>
              <a:spcBef>
                <a:spcPts val="600"/>
              </a:spcBef>
              <a:spcAft>
                <a:spcPts val="0"/>
              </a:spcAft>
              <a:buClr>
                <a:srgbClr val="F2B254"/>
              </a:buClr>
              <a:buSzPts val="3400"/>
              <a:buFont typeface="Helvetica Neue"/>
              <a:buChar char="●"/>
              <a:defRPr b="0" i="0" sz="3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89773" lvl="1" marL="623968" marR="0" rtl="0" algn="l">
              <a:lnSpc>
                <a:spcPct val="117647"/>
              </a:lnSpc>
              <a:spcBef>
                <a:spcPts val="600"/>
              </a:spcBef>
              <a:spcAft>
                <a:spcPts val="0"/>
              </a:spcAft>
              <a:buClr>
                <a:srgbClr val="F2B254"/>
              </a:buClr>
              <a:buSzPts val="2720"/>
              <a:buFont typeface="Helvetica Neue"/>
              <a:buChar char="●"/>
              <a:defRPr b="0" i="0" sz="3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73419" lvl="2" marL="945120" marR="0" rtl="0" algn="l">
              <a:lnSpc>
                <a:spcPct val="117647"/>
              </a:lnSpc>
              <a:spcBef>
                <a:spcPts val="600"/>
              </a:spcBef>
              <a:spcAft>
                <a:spcPts val="0"/>
              </a:spcAft>
              <a:buClr>
                <a:srgbClr val="F2B254"/>
              </a:buClr>
              <a:buSzPts val="2720"/>
              <a:buFont typeface="Helvetica Neue"/>
              <a:buChar char="●"/>
              <a:defRPr b="0" i="0" sz="3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54724" lvl="3" marL="1268615" marR="0" rtl="0" algn="l">
              <a:lnSpc>
                <a:spcPct val="117647"/>
              </a:lnSpc>
              <a:spcBef>
                <a:spcPts val="600"/>
              </a:spcBef>
              <a:spcAft>
                <a:spcPts val="0"/>
              </a:spcAft>
              <a:buClr>
                <a:srgbClr val="F2B254"/>
              </a:buClr>
              <a:buSzPts val="2720"/>
              <a:buFont typeface="Helvetica Neue"/>
              <a:buChar char="●"/>
              <a:defRPr b="0" i="0" sz="3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33144" lvl="4" marL="1594995" marR="0" rtl="0" algn="l">
              <a:lnSpc>
                <a:spcPct val="117647"/>
              </a:lnSpc>
              <a:spcBef>
                <a:spcPts val="600"/>
              </a:spcBef>
              <a:spcAft>
                <a:spcPts val="0"/>
              </a:spcAft>
              <a:buClr>
                <a:srgbClr val="F2B254"/>
              </a:buClr>
              <a:buSzPts val="2720"/>
              <a:buFont typeface="Helvetica Neue"/>
              <a:buChar char="●"/>
              <a:defRPr b="0" i="0" sz="3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57662" lvl="5" marL="1990604" marR="0" rtl="0" algn="l">
              <a:lnSpc>
                <a:spcPct val="117647"/>
              </a:lnSpc>
              <a:spcBef>
                <a:spcPts val="600"/>
              </a:spcBef>
              <a:spcAft>
                <a:spcPts val="0"/>
              </a:spcAft>
              <a:buClr>
                <a:srgbClr val="F2B254"/>
              </a:buClr>
              <a:buSzPts val="2720"/>
              <a:buFont typeface="Helvetica Neue"/>
              <a:buChar char="●"/>
              <a:defRPr b="0" i="0" sz="3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57608" lvl="6" marL="2295350" marR="0" rtl="0" algn="l">
              <a:lnSpc>
                <a:spcPct val="117647"/>
              </a:lnSpc>
              <a:spcBef>
                <a:spcPts val="600"/>
              </a:spcBef>
              <a:spcAft>
                <a:spcPts val="0"/>
              </a:spcAft>
              <a:buClr>
                <a:srgbClr val="F2B254"/>
              </a:buClr>
              <a:buSzPts val="2720"/>
              <a:buFont typeface="Helvetica Neue"/>
              <a:buChar char="●"/>
              <a:defRPr b="0" i="0" sz="3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57554" lvl="7" marL="2600095" marR="0" rtl="0" algn="l">
              <a:lnSpc>
                <a:spcPct val="117647"/>
              </a:lnSpc>
              <a:spcBef>
                <a:spcPts val="600"/>
              </a:spcBef>
              <a:spcAft>
                <a:spcPts val="0"/>
              </a:spcAft>
              <a:buClr>
                <a:srgbClr val="F2B254"/>
              </a:buClr>
              <a:buSzPts val="2720"/>
              <a:buFont typeface="Helvetica Neue"/>
              <a:buChar char="●"/>
              <a:defRPr b="0" i="0" sz="3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57501" lvl="8" marL="2904844" marR="0" rtl="0" algn="l">
              <a:lnSpc>
                <a:spcPct val="117647"/>
              </a:lnSpc>
              <a:spcBef>
                <a:spcPts val="600"/>
              </a:spcBef>
              <a:spcAft>
                <a:spcPts val="0"/>
              </a:spcAft>
              <a:buClr>
                <a:srgbClr val="F2B254"/>
              </a:buClr>
              <a:buSzPts val="2720"/>
              <a:buFont typeface="Helvetica Neue"/>
              <a:buChar char="●"/>
              <a:defRPr b="0" i="0" sz="3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510597" y="6250500"/>
            <a:ext cx="217902" cy="211701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rIns="36000" wrap="square" tIns="36000">
            <a:noAutofit/>
          </a:bodyPr>
          <a:lstStyle/>
          <a:p>
            <a:pPr indent="-635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Calibri"/>
              <a:buNone/>
            </a:pPr>
            <a:fld id="{00000000-1234-1234-1234-123412341234}" type="slidenum">
              <a:rPr b="0" i="0" lang="en-US" sz="1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://softuni.bg/" TargetMode="External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9.png"/><Relationship Id="rId4" Type="http://schemas.openxmlformats.org/officeDocument/2006/relationships/image" Target="../media/image3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png"/><Relationship Id="rId4" Type="http://schemas.openxmlformats.org/officeDocument/2006/relationships/image" Target="../media/image3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4.png"/><Relationship Id="rId4" Type="http://schemas.openxmlformats.org/officeDocument/2006/relationships/image" Target="../media/image3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png"/><Relationship Id="rId4" Type="http://schemas.openxmlformats.org/officeDocument/2006/relationships/image" Target="../media/image1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7.png"/><Relationship Id="rId4" Type="http://schemas.openxmlformats.org/officeDocument/2006/relationships/image" Target="../media/image3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8.png"/><Relationship Id="rId4" Type="http://schemas.openxmlformats.org/officeDocument/2006/relationships/image" Target="../media/image3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1" Type="http://schemas.openxmlformats.org/officeDocument/2006/relationships/hyperlink" Target="http://www.superhosting.bg/" TargetMode="External"/><Relationship Id="rId10" Type="http://schemas.openxmlformats.org/officeDocument/2006/relationships/hyperlink" Target="http://netpeak.bg/" TargetMode="External"/><Relationship Id="rId12" Type="http://schemas.openxmlformats.org/officeDocument/2006/relationships/hyperlink" Target="http://www.telenor.bg/" TargetMode="External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softuni.bg/courses/" TargetMode="External"/><Relationship Id="rId4" Type="http://schemas.openxmlformats.org/officeDocument/2006/relationships/hyperlink" Target="http://www.luxoft.com/" TargetMode="External"/><Relationship Id="rId9" Type="http://schemas.openxmlformats.org/officeDocument/2006/relationships/hyperlink" Target="http://www.infragistics.com/" TargetMode="External"/><Relationship Id="rId5" Type="http://schemas.openxmlformats.org/officeDocument/2006/relationships/hyperlink" Target="http://xs-software.com/" TargetMode="External"/><Relationship Id="rId6" Type="http://schemas.openxmlformats.org/officeDocument/2006/relationships/hyperlink" Target="http://smartit.bg/" TargetMode="External"/><Relationship Id="rId7" Type="http://schemas.openxmlformats.org/officeDocument/2006/relationships/hyperlink" Target="http://www.softwaregroup-bg.com/" TargetMode="External"/><Relationship Id="rId8" Type="http://schemas.openxmlformats.org/officeDocument/2006/relationships/hyperlink" Target="http://www.indeavr.com/" TargetMode="Externa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://creativecommons.org/licenses/by-nc-sa/4.0/" TargetMode="External"/><Relationship Id="rId4" Type="http://schemas.openxmlformats.org/officeDocument/2006/relationships/hyperlink" Target="http://creativecommons.org/licenses/by-nc-sa/4.0/" TargetMode="External"/></Relationships>
</file>

<file path=ppt/slides/_rels/slide27.xml.rels><?xml version="1.0" encoding="UTF-8" standalone="yes"?><Relationships xmlns="http://schemas.openxmlformats.org/package/2006/relationships"><Relationship Id="rId11" Type="http://schemas.openxmlformats.org/officeDocument/2006/relationships/image" Target="../media/image52.png"/><Relationship Id="rId10" Type="http://schemas.openxmlformats.org/officeDocument/2006/relationships/hyperlink" Target="http://forum.softuni.bg/" TargetMode="External"/><Relationship Id="rId13" Type="http://schemas.openxmlformats.org/officeDocument/2006/relationships/image" Target="../media/image51.png"/><Relationship Id="rId12" Type="http://schemas.openxmlformats.org/officeDocument/2006/relationships/hyperlink" Target="http://softuni.bg/" TargetMode="External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://softuni.bg/" TargetMode="External"/><Relationship Id="rId4" Type="http://schemas.openxmlformats.org/officeDocument/2006/relationships/hyperlink" Target="http://softuni.org/" TargetMode="External"/><Relationship Id="rId9" Type="http://schemas.openxmlformats.org/officeDocument/2006/relationships/image" Target="../media/image50.png"/><Relationship Id="rId5" Type="http://schemas.openxmlformats.org/officeDocument/2006/relationships/hyperlink" Target="https://www.facebook.com/SoftwareUniversity" TargetMode="External"/><Relationship Id="rId6" Type="http://schemas.openxmlformats.org/officeDocument/2006/relationships/hyperlink" Target="http://forum.softuni.bg/" TargetMode="External"/><Relationship Id="rId7" Type="http://schemas.openxmlformats.org/officeDocument/2006/relationships/hyperlink" Target="http://softuni.bg/" TargetMode="External"/><Relationship Id="rId8" Type="http://schemas.openxmlformats.org/officeDocument/2006/relationships/hyperlink" Target="http://www.facebook.com/SoftwareUniversity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png"/><Relationship Id="rId4" Type="http://schemas.openxmlformats.org/officeDocument/2006/relationships/image" Target="../media/image1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0.png"/><Relationship Id="rId4" Type="http://schemas.openxmlformats.org/officeDocument/2006/relationships/image" Target="../media/image2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7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 txBox="1"/>
          <p:nvPr>
            <p:ph idx="4294967295" type="ctrTitle"/>
          </p:nvPr>
        </p:nvSpPr>
        <p:spPr>
          <a:xfrm>
            <a:off x="43924" y="457200"/>
            <a:ext cx="11896350" cy="147635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wrap="square" tIns="0">
            <a:noAutofit/>
          </a:bodyPr>
          <a:lstStyle/>
          <a:p>
            <a:pPr indent="-34290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6D18E"/>
              </a:buClr>
              <a:buSzPts val="5400"/>
              <a:buFont typeface="Calibri"/>
              <a:buNone/>
            </a:pPr>
            <a:r>
              <a:rPr lang="en-US" sz="5400">
                <a:solidFill>
                  <a:srgbClr val="F6D18E"/>
                </a:solidFill>
              </a:rPr>
              <a:t>ORM Basics - Doctrine Advanced</a:t>
            </a:r>
          </a:p>
        </p:txBody>
      </p:sp>
      <p:sp>
        <p:nvSpPr>
          <p:cNvPr id="84" name="Shape 84"/>
          <p:cNvSpPr txBox="1"/>
          <p:nvPr>
            <p:ph idx="4294967295" type="subTitle"/>
          </p:nvPr>
        </p:nvSpPr>
        <p:spPr>
          <a:xfrm>
            <a:off x="3579812" y="1965299"/>
            <a:ext cx="7910301" cy="13113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-220980" lvl="0" marL="0" marR="0" rtl="0" algn="r">
              <a:lnSpc>
                <a:spcPct val="104999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480"/>
              <a:buFont typeface="Helvetica Neue"/>
              <a:buNone/>
            </a:pPr>
            <a:r>
              <a:rPr lang="en-US" sz="3480">
                <a:solidFill>
                  <a:schemeClr val="accent1"/>
                </a:solidFill>
              </a:rPr>
              <a:t>ORM Table Relations, Complex Queries, Custom Repository Methods</a:t>
            </a:r>
          </a:p>
        </p:txBody>
      </p:sp>
      <p:sp>
        <p:nvSpPr>
          <p:cNvPr id="85" name="Shape 85"/>
          <p:cNvSpPr txBox="1"/>
          <p:nvPr>
            <p:ph idx="2" type="body"/>
          </p:nvPr>
        </p:nvSpPr>
        <p:spPr>
          <a:xfrm>
            <a:off x="684212" y="4583300"/>
            <a:ext cx="3187614" cy="525136"/>
          </a:xfrm>
          <a:prstGeom prst="rect">
            <a:avLst/>
          </a:prstGeom>
          <a:noFill/>
          <a:ln>
            <a:noFill/>
          </a:ln>
        </p:spPr>
        <p:txBody>
          <a:bodyPr anchorCtr="0" anchor="b" bIns="36000" lIns="36000" rIns="36000" wrap="square" tIns="36000">
            <a:noAutofit/>
          </a:bodyPr>
          <a:lstStyle/>
          <a:p>
            <a:pPr indent="-177800" lvl="0" marL="0" marR="0" rtl="0" algn="l">
              <a:lnSpc>
                <a:spcPct val="104999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ts val="2800"/>
              <a:buFont typeface="Helvetica Neue"/>
              <a:buNone/>
            </a:pPr>
            <a:r>
              <a:rPr b="1" lang="en-US" sz="2800">
                <a:solidFill>
                  <a:srgbClr val="EE792A"/>
                </a:solidFill>
              </a:rPr>
              <a:t>Veselin Malezanov</a:t>
            </a:r>
          </a:p>
        </p:txBody>
      </p:sp>
      <p:sp>
        <p:nvSpPr>
          <p:cNvPr id="86" name="Shape 86"/>
          <p:cNvSpPr txBox="1"/>
          <p:nvPr>
            <p:ph idx="4" type="body"/>
          </p:nvPr>
        </p:nvSpPr>
        <p:spPr>
          <a:xfrm>
            <a:off x="684211" y="5053198"/>
            <a:ext cx="3187617" cy="4443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rIns="36000" wrap="square" tIns="36000">
            <a:noAutofit/>
          </a:bodyPr>
          <a:lstStyle/>
          <a:p>
            <a:pPr indent="-146050" lvl="0" marL="0" marR="0" rtl="0" algn="l">
              <a:lnSpc>
                <a:spcPct val="104999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ts val="2300"/>
              <a:buFont typeface="Helvetica Neue"/>
              <a:buNone/>
            </a:pPr>
            <a:r>
              <a:rPr b="1" i="0" lang="en-US" sz="2300" u="none" cap="none" strike="noStrike">
                <a:solidFill>
                  <a:srgbClr val="F4B36C"/>
                </a:solidFill>
                <a:latin typeface="Calibri"/>
                <a:ea typeface="Calibri"/>
                <a:cs typeface="Calibri"/>
                <a:sym typeface="Calibri"/>
              </a:rPr>
              <a:t>Technical Trainers</a:t>
            </a:r>
          </a:p>
        </p:txBody>
      </p:sp>
      <p:sp>
        <p:nvSpPr>
          <p:cNvPr id="87" name="Shape 87"/>
          <p:cNvSpPr txBox="1"/>
          <p:nvPr>
            <p:ph idx="6" type="body"/>
          </p:nvPr>
        </p:nvSpPr>
        <p:spPr>
          <a:xfrm>
            <a:off x="684212" y="5499803"/>
            <a:ext cx="3187614" cy="363554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rIns="36000" wrap="square" tIns="36000">
            <a:noAutofit/>
          </a:bodyPr>
          <a:lstStyle/>
          <a:p>
            <a:pPr indent="-114300" lvl="0" marL="0" marR="0" rtl="0" algn="l">
              <a:lnSpc>
                <a:spcPct val="104999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ts val="1800"/>
              <a:buFont typeface="Helvetica Neue"/>
              <a:buNone/>
            </a:pPr>
            <a:r>
              <a:rPr b="1" i="0" lang="en-US" sz="1800" u="none" cap="none" strike="noStrike">
                <a:solidFill>
                  <a:srgbClr val="F27A44"/>
                </a:solidFill>
                <a:latin typeface="Calibri"/>
                <a:ea typeface="Calibri"/>
                <a:cs typeface="Calibri"/>
                <a:sym typeface="Calibri"/>
              </a:rPr>
              <a:t>Software University</a:t>
            </a:r>
          </a:p>
        </p:txBody>
      </p:sp>
      <p:sp>
        <p:nvSpPr>
          <p:cNvPr id="88" name="Shape 88"/>
          <p:cNvSpPr txBox="1"/>
          <p:nvPr>
            <p:ph idx="7" type="body"/>
          </p:nvPr>
        </p:nvSpPr>
        <p:spPr>
          <a:xfrm>
            <a:off x="684212" y="5840964"/>
            <a:ext cx="3187614" cy="331237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rIns="36000" wrap="square" tIns="36000">
            <a:noAutofit/>
          </a:bodyPr>
          <a:lstStyle/>
          <a:p>
            <a:pPr indent="-101600" lvl="0" marL="0" marR="0" rtl="0" algn="l">
              <a:lnSpc>
                <a:spcPct val="104999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ts val="1600"/>
              <a:buFont typeface="Helvetica Neue"/>
              <a:buNone/>
            </a:pPr>
            <a:r>
              <a:rPr b="1" i="0" lang="en-US" sz="16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http://softuni.bg</a:t>
            </a:r>
          </a:p>
        </p:txBody>
      </p:sp>
      <p:grpSp>
        <p:nvGrpSpPr>
          <p:cNvPr descr="CC-BY-NC-SA License" id="89" name="Shape 89"/>
          <p:cNvGrpSpPr/>
          <p:nvPr/>
        </p:nvGrpSpPr>
        <p:grpSpPr>
          <a:xfrm>
            <a:off x="745779" y="3219089"/>
            <a:ext cx="2175530" cy="761170"/>
            <a:chOff x="-1" y="0"/>
            <a:chExt cx="2175529" cy="761168"/>
          </a:xfrm>
        </p:grpSpPr>
        <p:sp>
          <p:nvSpPr>
            <p:cNvPr id="90" name="Shape 90"/>
            <p:cNvSpPr/>
            <p:nvPr/>
          </p:nvSpPr>
          <p:spPr>
            <a:xfrm>
              <a:off x="-1" y="0"/>
              <a:ext cx="2175529" cy="761168"/>
            </a:xfrm>
            <a:custGeom>
              <a:pathLst>
                <a:path extrusionOk="0" h="120000" w="120000">
                  <a:moveTo>
                    <a:pt x="0" y="4727"/>
                  </a:moveTo>
                  <a:cubicBezTo>
                    <a:pt x="0" y="2116"/>
                    <a:pt x="738" y="0"/>
                    <a:pt x="1655" y="0"/>
                  </a:cubicBezTo>
                  <a:lnTo>
                    <a:pt x="118344" y="0"/>
                  </a:lnTo>
                  <a:cubicBezTo>
                    <a:pt x="119261" y="0"/>
                    <a:pt x="120000" y="2116"/>
                    <a:pt x="120000" y="4727"/>
                  </a:cubicBezTo>
                  <a:lnTo>
                    <a:pt x="120000" y="115272"/>
                  </a:lnTo>
                  <a:cubicBezTo>
                    <a:pt x="120000" y="117883"/>
                    <a:pt x="119261" y="120000"/>
                    <a:pt x="118344" y="120000"/>
                  </a:cubicBezTo>
                  <a:lnTo>
                    <a:pt x="1655" y="120000"/>
                  </a:lnTo>
                  <a:cubicBezTo>
                    <a:pt x="738" y="120000"/>
                    <a:pt x="0" y="117883"/>
                    <a:pt x="0" y="115272"/>
                  </a:cubicBezTo>
                  <a:close/>
                </a:path>
              </a:pathLst>
            </a:custGeom>
            <a:solidFill>
              <a:srgbClr val="231F20">
                <a:alpha val="49411"/>
              </a:srgbClr>
            </a:solidFill>
            <a:ln>
              <a:noFill/>
            </a:ln>
          </p:spPr>
          <p:txBody>
            <a:bodyPr anchorCtr="0" anchor="ctr" bIns="45700" lIns="45700" rIns="45700" wrap="square" tIns="45700">
              <a:noAutofit/>
            </a:bodyPr>
            <a:lstStyle/>
            <a:p>
              <a:pPr indent="-15240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Calibri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Shape 91"/>
            <p:cNvSpPr/>
            <p:nvPr/>
          </p:nvSpPr>
          <p:spPr>
            <a:xfrm>
              <a:off x="-1" y="0"/>
              <a:ext cx="2175529" cy="761168"/>
            </a:xfrm>
            <a:custGeom>
              <a:pathLst>
                <a:path extrusionOk="0" h="120000" w="120000">
                  <a:moveTo>
                    <a:pt x="1661" y="0"/>
                  </a:moveTo>
                  <a:cubicBezTo>
                    <a:pt x="750" y="0"/>
                    <a:pt x="0" y="2144"/>
                    <a:pt x="0" y="4755"/>
                  </a:cubicBezTo>
                  <a:lnTo>
                    <a:pt x="0" y="115244"/>
                  </a:lnTo>
                  <a:cubicBezTo>
                    <a:pt x="0" y="117855"/>
                    <a:pt x="750" y="120000"/>
                    <a:pt x="1661" y="120000"/>
                  </a:cubicBezTo>
                  <a:lnTo>
                    <a:pt x="118338" y="120000"/>
                  </a:lnTo>
                  <a:cubicBezTo>
                    <a:pt x="119250" y="120000"/>
                    <a:pt x="120000" y="117855"/>
                    <a:pt x="120000" y="115244"/>
                  </a:cubicBezTo>
                  <a:lnTo>
                    <a:pt x="120000" y="4755"/>
                  </a:lnTo>
                  <a:cubicBezTo>
                    <a:pt x="120000" y="2144"/>
                    <a:pt x="119250" y="0"/>
                    <a:pt x="118338" y="0"/>
                  </a:cubicBezTo>
                  <a:lnTo>
                    <a:pt x="166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C87D0E">
                  <a:alpha val="49411"/>
                </a:srgbClr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45700" rIns="45700" wrap="square" tIns="45700">
              <a:noAutofit/>
            </a:bodyPr>
            <a:lstStyle/>
            <a:p>
              <a:pPr indent="-8890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92" name="Shape 92"/>
          <p:cNvPicPr preferRelativeResize="0"/>
          <p:nvPr>
            <p:ph idx="3" type="pic"/>
          </p:nvPr>
        </p:nvPicPr>
        <p:blipFill rotWithShape="1">
          <a:blip r:embed="rId4">
            <a:alphaModFix/>
          </a:blip>
          <a:srcRect b="2191" l="0" r="0" t="2192"/>
          <a:stretch/>
        </p:blipFill>
        <p:spPr>
          <a:xfrm>
            <a:off x="5716196" y="4963888"/>
            <a:ext cx="2352025" cy="121438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oftUni Code Wizard  http://softuni.bg" id="93" name="Shape 9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flipH="1">
            <a:off x="3579812" y="3968767"/>
            <a:ext cx="2133599" cy="2341487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Shape 94"/>
          <p:cNvSpPr/>
          <p:nvPr/>
        </p:nvSpPr>
        <p:spPr>
          <a:xfrm rot="576163">
            <a:off x="4548929" y="3806011"/>
            <a:ext cx="2625784" cy="74930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rIns="45700" wrap="square" tIns="45700">
            <a:noAutofit/>
          </a:bodyPr>
          <a:lstStyle/>
          <a:p>
            <a:pPr indent="-152400" lvl="0" marL="0" marR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0D9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rgbClr val="FFF0D9"/>
                </a:solidFill>
                <a:latin typeface="Calibri"/>
                <a:ea typeface="Calibri"/>
                <a:cs typeface="Calibri"/>
                <a:sym typeface="Calibri"/>
              </a:rPr>
              <a:t>PHP</a:t>
            </a:r>
            <a:br>
              <a:rPr b="1" i="0" lang="en-US" sz="2400" u="none" cap="none" strike="noStrike">
                <a:solidFill>
                  <a:srgbClr val="FFF0D9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i="0" lang="en-US" sz="2400" u="none" cap="none" strike="noStrike">
                <a:solidFill>
                  <a:srgbClr val="FFF0D9"/>
                </a:solidFill>
                <a:latin typeface="Calibri"/>
                <a:ea typeface="Calibri"/>
                <a:cs typeface="Calibri"/>
                <a:sym typeface="Calibri"/>
              </a:rPr>
              <a:t>MVC Frameworks</a:t>
            </a:r>
          </a:p>
        </p:txBody>
      </p:sp>
      <p:grpSp>
        <p:nvGrpSpPr>
          <p:cNvPr descr="Software University Foundation  http://softuni.org" id="95" name="Shape 95"/>
          <p:cNvGrpSpPr/>
          <p:nvPr/>
        </p:nvGrpSpPr>
        <p:grpSpPr>
          <a:xfrm>
            <a:off x="745779" y="2057398"/>
            <a:ext cx="2175530" cy="838558"/>
            <a:chOff x="-1" y="-1"/>
            <a:chExt cx="2175529" cy="838556"/>
          </a:xfrm>
        </p:grpSpPr>
        <p:sp>
          <p:nvSpPr>
            <p:cNvPr id="96" name="Shape 96"/>
            <p:cNvSpPr/>
            <p:nvPr/>
          </p:nvSpPr>
          <p:spPr>
            <a:xfrm>
              <a:off x="-1" y="-1"/>
              <a:ext cx="2175529" cy="838556"/>
            </a:xfrm>
            <a:custGeom>
              <a:pathLst>
                <a:path extrusionOk="0" h="120000" w="120000">
                  <a:moveTo>
                    <a:pt x="0" y="4727"/>
                  </a:moveTo>
                  <a:cubicBezTo>
                    <a:pt x="0" y="2116"/>
                    <a:pt x="816" y="0"/>
                    <a:pt x="1822" y="0"/>
                  </a:cubicBezTo>
                  <a:lnTo>
                    <a:pt x="118177" y="0"/>
                  </a:lnTo>
                  <a:cubicBezTo>
                    <a:pt x="119183" y="0"/>
                    <a:pt x="120000" y="2116"/>
                    <a:pt x="120000" y="4727"/>
                  </a:cubicBezTo>
                  <a:lnTo>
                    <a:pt x="120000" y="115272"/>
                  </a:lnTo>
                  <a:cubicBezTo>
                    <a:pt x="120000" y="117883"/>
                    <a:pt x="119183" y="120000"/>
                    <a:pt x="118177" y="120000"/>
                  </a:cubicBezTo>
                  <a:lnTo>
                    <a:pt x="1822" y="120000"/>
                  </a:lnTo>
                  <a:cubicBezTo>
                    <a:pt x="816" y="120000"/>
                    <a:pt x="0" y="117883"/>
                    <a:pt x="0" y="115272"/>
                  </a:cubicBezTo>
                  <a:close/>
                </a:path>
              </a:pathLst>
            </a:custGeom>
            <a:solidFill>
              <a:srgbClr val="231F20">
                <a:alpha val="49411"/>
              </a:srgbClr>
            </a:solidFill>
            <a:ln>
              <a:noFill/>
            </a:ln>
          </p:spPr>
          <p:txBody>
            <a:bodyPr anchorCtr="0" anchor="ctr" bIns="45700" lIns="45700" rIns="45700" wrap="square" tIns="45700">
              <a:noAutofit/>
            </a:bodyPr>
            <a:lstStyle/>
            <a:p>
              <a:pPr indent="-15240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Calibri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" name="Shape 97"/>
            <p:cNvSpPr/>
            <p:nvPr/>
          </p:nvSpPr>
          <p:spPr>
            <a:xfrm>
              <a:off x="-1" y="-1"/>
              <a:ext cx="2175529" cy="838556"/>
            </a:xfrm>
            <a:custGeom>
              <a:pathLst>
                <a:path extrusionOk="0" h="120000" w="120000">
                  <a:moveTo>
                    <a:pt x="0" y="4727"/>
                  </a:moveTo>
                  <a:cubicBezTo>
                    <a:pt x="0" y="2116"/>
                    <a:pt x="816" y="0"/>
                    <a:pt x="1822" y="0"/>
                  </a:cubicBezTo>
                  <a:lnTo>
                    <a:pt x="118177" y="0"/>
                  </a:lnTo>
                  <a:cubicBezTo>
                    <a:pt x="119183" y="0"/>
                    <a:pt x="120000" y="2116"/>
                    <a:pt x="120000" y="4727"/>
                  </a:cubicBezTo>
                  <a:lnTo>
                    <a:pt x="120000" y="115272"/>
                  </a:lnTo>
                  <a:cubicBezTo>
                    <a:pt x="120000" y="117883"/>
                    <a:pt x="119183" y="120000"/>
                    <a:pt x="118177" y="120000"/>
                  </a:cubicBezTo>
                  <a:lnTo>
                    <a:pt x="1822" y="120000"/>
                  </a:lnTo>
                  <a:cubicBezTo>
                    <a:pt x="816" y="120000"/>
                    <a:pt x="0" y="117883"/>
                    <a:pt x="0" y="115272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C87D0E">
                  <a:alpha val="40000"/>
                </a:srgbClr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45700" rIns="45700" wrap="square" tIns="45700">
              <a:noAutofit/>
            </a:bodyPr>
            <a:lstStyle/>
            <a:p>
              <a:pPr indent="-15240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Calibri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98" name="Shape 9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912449" y="4730727"/>
            <a:ext cx="1959770" cy="1901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Shape 9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319538" y="4747735"/>
            <a:ext cx="1341450" cy="1646746"/>
          </a:xfrm>
          <a:prstGeom prst="rect">
            <a:avLst/>
          </a:prstGeom>
          <a:noFill/>
          <a:ln>
            <a:noFill/>
          </a:ln>
        </p:spPr>
      </p:pic>
      <p:grpSp>
        <p:nvGrpSpPr>
          <p:cNvPr descr="CC-BY-NC-SA License" id="100" name="Shape 100"/>
          <p:cNvGrpSpPr/>
          <p:nvPr/>
        </p:nvGrpSpPr>
        <p:grpSpPr>
          <a:xfrm>
            <a:off x="745781" y="3219090"/>
            <a:ext cx="2175528" cy="761167"/>
            <a:chOff x="-1" y="0"/>
            <a:chExt cx="2175526" cy="761166"/>
          </a:xfrm>
        </p:grpSpPr>
        <p:sp>
          <p:nvSpPr>
            <p:cNvPr id="101" name="Shape 101"/>
            <p:cNvSpPr/>
            <p:nvPr/>
          </p:nvSpPr>
          <p:spPr>
            <a:xfrm>
              <a:off x="-1" y="0"/>
              <a:ext cx="2175526" cy="761166"/>
            </a:xfrm>
            <a:custGeom>
              <a:pathLst>
                <a:path extrusionOk="0" h="120000" w="120000">
                  <a:moveTo>
                    <a:pt x="0" y="4727"/>
                  </a:moveTo>
                  <a:lnTo>
                    <a:pt x="0" y="4727"/>
                  </a:lnTo>
                  <a:cubicBezTo>
                    <a:pt x="0" y="2116"/>
                    <a:pt x="738" y="0"/>
                    <a:pt x="1655" y="0"/>
                  </a:cubicBezTo>
                  <a:lnTo>
                    <a:pt x="118344" y="0"/>
                  </a:lnTo>
                  <a:lnTo>
                    <a:pt x="118344" y="0"/>
                  </a:lnTo>
                  <a:cubicBezTo>
                    <a:pt x="119261" y="0"/>
                    <a:pt x="120000" y="2116"/>
                    <a:pt x="120000" y="4727"/>
                  </a:cubicBezTo>
                  <a:lnTo>
                    <a:pt x="120000" y="115272"/>
                  </a:lnTo>
                  <a:lnTo>
                    <a:pt x="120000" y="115272"/>
                  </a:lnTo>
                  <a:cubicBezTo>
                    <a:pt x="120000" y="117883"/>
                    <a:pt x="119261" y="120000"/>
                    <a:pt x="118344" y="120000"/>
                  </a:cubicBezTo>
                  <a:lnTo>
                    <a:pt x="1655" y="120000"/>
                  </a:lnTo>
                  <a:lnTo>
                    <a:pt x="1655" y="120000"/>
                  </a:lnTo>
                  <a:cubicBezTo>
                    <a:pt x="738" y="120000"/>
                    <a:pt x="0" y="117883"/>
                    <a:pt x="0" y="115272"/>
                  </a:cubicBezTo>
                  <a:close/>
                </a:path>
              </a:pathLst>
            </a:custGeom>
            <a:solidFill>
              <a:srgbClr val="231F20">
                <a:alpha val="49803"/>
              </a:srgbClr>
            </a:solidFill>
            <a:ln>
              <a:noFill/>
            </a:ln>
          </p:spPr>
          <p:txBody>
            <a:bodyPr anchorCtr="0" anchor="ctr" bIns="45700" lIns="45700" rIns="45700" wrap="square" tIns="45700">
              <a:noAutofit/>
            </a:bodyPr>
            <a:lstStyle/>
            <a:p>
              <a:pPr indent="-15240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Calibri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" name="Shape 102"/>
            <p:cNvSpPr/>
            <p:nvPr/>
          </p:nvSpPr>
          <p:spPr>
            <a:xfrm>
              <a:off x="0" y="0"/>
              <a:ext cx="2175525" cy="761166"/>
            </a:xfrm>
            <a:custGeom>
              <a:pathLst>
                <a:path extrusionOk="0" h="120000" w="120000">
                  <a:moveTo>
                    <a:pt x="1661" y="0"/>
                  </a:moveTo>
                  <a:cubicBezTo>
                    <a:pt x="750" y="0"/>
                    <a:pt x="0" y="2144"/>
                    <a:pt x="0" y="4755"/>
                  </a:cubicBezTo>
                  <a:lnTo>
                    <a:pt x="0" y="115244"/>
                  </a:lnTo>
                  <a:cubicBezTo>
                    <a:pt x="0" y="117855"/>
                    <a:pt x="750" y="120000"/>
                    <a:pt x="1661" y="120000"/>
                  </a:cubicBezTo>
                  <a:lnTo>
                    <a:pt x="118338" y="120000"/>
                  </a:lnTo>
                  <a:cubicBezTo>
                    <a:pt x="119250" y="120000"/>
                    <a:pt x="120000" y="117855"/>
                    <a:pt x="120000" y="115244"/>
                  </a:cubicBezTo>
                  <a:lnTo>
                    <a:pt x="120000" y="4755"/>
                  </a:lnTo>
                  <a:cubicBezTo>
                    <a:pt x="120000" y="2144"/>
                    <a:pt x="119250" y="0"/>
                    <a:pt x="118338" y="0"/>
                  </a:cubicBezTo>
                  <a:lnTo>
                    <a:pt x="166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C87D0E">
                  <a:alpha val="49803"/>
                </a:srgbClr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grpSp>
        <p:nvGrpSpPr>
          <p:cNvPr descr="Software University Foundation  http://softuni.org" id="103" name="Shape 103"/>
          <p:cNvGrpSpPr/>
          <p:nvPr/>
        </p:nvGrpSpPr>
        <p:grpSpPr>
          <a:xfrm>
            <a:off x="745781" y="2057400"/>
            <a:ext cx="2175528" cy="838554"/>
            <a:chOff x="-1" y="0"/>
            <a:chExt cx="2175526" cy="838553"/>
          </a:xfrm>
        </p:grpSpPr>
        <p:sp>
          <p:nvSpPr>
            <p:cNvPr id="104" name="Shape 104"/>
            <p:cNvSpPr/>
            <p:nvPr/>
          </p:nvSpPr>
          <p:spPr>
            <a:xfrm>
              <a:off x="-1" y="0"/>
              <a:ext cx="2175526" cy="838553"/>
            </a:xfrm>
            <a:custGeom>
              <a:pathLst>
                <a:path extrusionOk="0" h="120000" w="120000">
                  <a:moveTo>
                    <a:pt x="0" y="4727"/>
                  </a:moveTo>
                  <a:lnTo>
                    <a:pt x="0" y="4727"/>
                  </a:lnTo>
                  <a:cubicBezTo>
                    <a:pt x="0" y="2116"/>
                    <a:pt x="816" y="0"/>
                    <a:pt x="1822" y="0"/>
                  </a:cubicBezTo>
                  <a:lnTo>
                    <a:pt x="118177" y="0"/>
                  </a:lnTo>
                  <a:lnTo>
                    <a:pt x="118177" y="0"/>
                  </a:lnTo>
                  <a:cubicBezTo>
                    <a:pt x="119183" y="0"/>
                    <a:pt x="120000" y="2116"/>
                    <a:pt x="120000" y="4727"/>
                  </a:cubicBezTo>
                  <a:lnTo>
                    <a:pt x="120000" y="115272"/>
                  </a:lnTo>
                  <a:lnTo>
                    <a:pt x="120000" y="115272"/>
                  </a:lnTo>
                  <a:cubicBezTo>
                    <a:pt x="120000" y="117883"/>
                    <a:pt x="119183" y="120000"/>
                    <a:pt x="118177" y="120000"/>
                  </a:cubicBezTo>
                  <a:lnTo>
                    <a:pt x="1822" y="120000"/>
                  </a:lnTo>
                  <a:lnTo>
                    <a:pt x="1822" y="120000"/>
                  </a:lnTo>
                  <a:cubicBezTo>
                    <a:pt x="816" y="120000"/>
                    <a:pt x="0" y="117883"/>
                    <a:pt x="0" y="115272"/>
                  </a:cubicBezTo>
                  <a:close/>
                </a:path>
              </a:pathLst>
            </a:custGeom>
            <a:solidFill>
              <a:srgbClr val="231F20">
                <a:alpha val="49803"/>
              </a:srgbClr>
            </a:solidFill>
            <a:ln>
              <a:noFill/>
            </a:ln>
          </p:spPr>
          <p:txBody>
            <a:bodyPr anchorCtr="0" anchor="ctr" bIns="45700" lIns="45700" rIns="45700" wrap="square" tIns="45700">
              <a:noAutofit/>
            </a:bodyPr>
            <a:lstStyle/>
            <a:p>
              <a:pPr indent="-15240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Calibri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Shape 105"/>
            <p:cNvSpPr/>
            <p:nvPr/>
          </p:nvSpPr>
          <p:spPr>
            <a:xfrm>
              <a:off x="105300" y="98028"/>
              <a:ext cx="1964800" cy="642541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  <a:lnTo>
                    <a:pt x="1200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</p:sp>
        <p:sp>
          <p:nvSpPr>
            <p:cNvPr id="106" name="Shape 106"/>
            <p:cNvSpPr/>
            <p:nvPr/>
          </p:nvSpPr>
          <p:spPr>
            <a:xfrm>
              <a:off x="0" y="0"/>
              <a:ext cx="2175525" cy="838553"/>
            </a:xfrm>
            <a:custGeom>
              <a:pathLst>
                <a:path extrusionOk="0" h="120000" w="120000">
                  <a:moveTo>
                    <a:pt x="0" y="4727"/>
                  </a:moveTo>
                  <a:lnTo>
                    <a:pt x="0" y="4727"/>
                  </a:lnTo>
                  <a:cubicBezTo>
                    <a:pt x="0" y="2116"/>
                    <a:pt x="816" y="0"/>
                    <a:pt x="1822" y="0"/>
                  </a:cubicBezTo>
                  <a:lnTo>
                    <a:pt x="118177" y="0"/>
                  </a:lnTo>
                  <a:lnTo>
                    <a:pt x="118177" y="0"/>
                  </a:lnTo>
                  <a:cubicBezTo>
                    <a:pt x="119183" y="0"/>
                    <a:pt x="120000" y="2116"/>
                    <a:pt x="120000" y="4727"/>
                  </a:cubicBezTo>
                  <a:lnTo>
                    <a:pt x="120000" y="115272"/>
                  </a:lnTo>
                  <a:lnTo>
                    <a:pt x="120000" y="115272"/>
                  </a:lnTo>
                  <a:cubicBezTo>
                    <a:pt x="120000" y="117883"/>
                    <a:pt x="119183" y="120000"/>
                    <a:pt x="118177" y="120000"/>
                  </a:cubicBezTo>
                  <a:lnTo>
                    <a:pt x="1822" y="120000"/>
                  </a:lnTo>
                  <a:lnTo>
                    <a:pt x="1822" y="120000"/>
                  </a:lnTo>
                  <a:cubicBezTo>
                    <a:pt x="816" y="120000"/>
                    <a:pt x="0" y="117883"/>
                    <a:pt x="0" y="115272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C87D0E">
                  <a:alpha val="40000"/>
                </a:srgbClr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45700" rIns="45700" wrap="square" tIns="45700">
              <a:noAutofit/>
            </a:bodyPr>
            <a:lstStyle/>
            <a:p>
              <a:pPr indent="-15240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Calibri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 txBox="1"/>
          <p:nvPr>
            <p:ph type="title"/>
          </p:nvPr>
        </p:nvSpPr>
        <p:spPr>
          <a:xfrm>
            <a:off x="188815" y="40338"/>
            <a:ext cx="9577597" cy="1110781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rIns="36000" wrap="square" tIns="36000">
            <a:noAutofit/>
          </a:bodyPr>
          <a:lstStyle/>
          <a:p>
            <a:pPr indent="-25400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b="1" i="0" lang="en-US" sz="4000" u="none" cap="none" strike="noStrik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rPr>
              <a:t>EntityManager</a:t>
            </a:r>
          </a:p>
        </p:txBody>
      </p:sp>
      <p:sp>
        <p:nvSpPr>
          <p:cNvPr id="182" name="Shape 182"/>
          <p:cNvSpPr/>
          <p:nvPr/>
        </p:nvSpPr>
        <p:spPr>
          <a:xfrm>
            <a:off x="215717" y="1408968"/>
            <a:ext cx="10058400" cy="64321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36000" rIns="36000" wrap="square" tIns="36000">
            <a:noAutofit/>
          </a:bodyPr>
          <a:lstStyle/>
          <a:p>
            <a:pPr indent="-340894" lvl="0" marL="340894" marR="0" rtl="0" algn="l">
              <a:lnSpc>
                <a:spcPct val="11764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Font typeface="Calibri"/>
              <a:buChar char="•"/>
            </a:pPr>
            <a:r>
              <a:rPr b="0" i="0" lang="en-US" sz="3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Manage entities - persist(), remove(), flush()</a:t>
            </a:r>
          </a:p>
        </p:txBody>
      </p:sp>
      <p:sp>
        <p:nvSpPr>
          <p:cNvPr id="183" name="Shape 183"/>
          <p:cNvSpPr/>
          <p:nvPr/>
        </p:nvSpPr>
        <p:spPr>
          <a:xfrm>
            <a:off x="215717" y="1972060"/>
            <a:ext cx="11747865" cy="2457429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36000" rIns="36000" wrap="square" tIns="36000">
            <a:noAutofit/>
          </a:bodyPr>
          <a:lstStyle/>
          <a:p>
            <a:pPr indent="-313623" lvl="0" marL="313623" marR="0" rtl="0" algn="l">
              <a:lnSpc>
                <a:spcPct val="115089"/>
              </a:lnSpc>
              <a:spcBef>
                <a:spcPts val="0"/>
              </a:spcBef>
              <a:spcAft>
                <a:spcPts val="0"/>
              </a:spcAft>
              <a:buClr>
                <a:srgbClr val="F7D096"/>
              </a:buClr>
              <a:buSzPts val="3128"/>
              <a:buFont typeface="Calibri"/>
              <a:buChar char="•"/>
            </a:pPr>
            <a:r>
              <a:rPr b="0" i="0" lang="en-US" sz="3128" u="none" cap="none" strike="noStrike">
                <a:solidFill>
                  <a:srgbClr val="F7D096"/>
                </a:solidFill>
                <a:latin typeface="Calibri"/>
                <a:ea typeface="Calibri"/>
                <a:cs typeface="Calibri"/>
                <a:sym typeface="Calibri"/>
              </a:rPr>
              <a:t>createQuery()</a:t>
            </a:r>
            <a:r>
              <a:rPr b="0" i="0" lang="en-US" sz="3128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- allows us to execute DQL queries</a:t>
            </a:r>
          </a:p>
          <a:p>
            <a:pPr indent="-313623" lvl="0" marL="313623" marR="0" rtl="0" algn="l">
              <a:lnSpc>
                <a:spcPct val="115089"/>
              </a:lnSpc>
              <a:spcBef>
                <a:spcPts val="500"/>
              </a:spcBef>
              <a:spcAft>
                <a:spcPts val="0"/>
              </a:spcAft>
              <a:buClr>
                <a:srgbClr val="F7D096"/>
              </a:buClr>
              <a:buSzPts val="3128"/>
              <a:buFont typeface="Calibri"/>
              <a:buChar char="•"/>
            </a:pPr>
            <a:r>
              <a:rPr b="0" i="0" lang="en-US" sz="3128" u="none" cap="none" strike="noStrike">
                <a:solidFill>
                  <a:srgbClr val="F7D096"/>
                </a:solidFill>
                <a:latin typeface="Calibri"/>
                <a:ea typeface="Calibri"/>
                <a:cs typeface="Calibri"/>
                <a:sym typeface="Calibri"/>
              </a:rPr>
              <a:t>createNamedQuery()</a:t>
            </a:r>
            <a:r>
              <a:rPr b="0" i="0" lang="en-US" sz="3128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- allows us to execute named DQL queries</a:t>
            </a:r>
          </a:p>
          <a:p>
            <a:pPr indent="-313623" lvl="0" marL="313623" marR="0" rtl="0" algn="l">
              <a:lnSpc>
                <a:spcPct val="115089"/>
              </a:lnSpc>
              <a:spcBef>
                <a:spcPts val="500"/>
              </a:spcBef>
              <a:spcAft>
                <a:spcPts val="0"/>
              </a:spcAft>
              <a:buClr>
                <a:srgbClr val="F7D096"/>
              </a:buClr>
              <a:buSzPts val="3128"/>
              <a:buFont typeface="Calibri"/>
              <a:buChar char="•"/>
            </a:pPr>
            <a:r>
              <a:rPr b="0" i="0" lang="en-US" sz="3128" u="none" cap="none" strike="noStrike">
                <a:solidFill>
                  <a:srgbClr val="F7D096"/>
                </a:solidFill>
                <a:latin typeface="Calibri"/>
                <a:ea typeface="Calibri"/>
                <a:cs typeface="Calibri"/>
                <a:sym typeface="Calibri"/>
              </a:rPr>
              <a:t>createQueryBuilder()</a:t>
            </a:r>
            <a:r>
              <a:rPr b="0" i="0" lang="en-US" sz="3128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- allows us to create queries using object-oriented approach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 txBox="1"/>
          <p:nvPr>
            <p:ph type="title"/>
          </p:nvPr>
        </p:nvSpPr>
        <p:spPr>
          <a:xfrm>
            <a:off x="188815" y="40338"/>
            <a:ext cx="9577597" cy="1110781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rIns="36000" wrap="square" tIns="36000">
            <a:noAutofit/>
          </a:bodyPr>
          <a:lstStyle/>
          <a:p>
            <a:pPr indent="-25400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b="1" i="0" lang="en-US" sz="4000" u="none" cap="none" strike="noStrik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rPr>
              <a:t>EntityManager</a:t>
            </a:r>
          </a:p>
        </p:txBody>
      </p:sp>
      <p:sp>
        <p:nvSpPr>
          <p:cNvPr id="189" name="Shape 189"/>
          <p:cNvSpPr/>
          <p:nvPr/>
        </p:nvSpPr>
        <p:spPr>
          <a:xfrm>
            <a:off x="243698" y="1391904"/>
            <a:ext cx="6320542" cy="5726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rIns="45700" wrap="square" tIns="45700">
            <a:noAutofit/>
          </a:bodyPr>
          <a:lstStyle/>
          <a:p>
            <a:pPr indent="-215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Font typeface="Arial"/>
              <a:buNone/>
            </a:pPr>
            <a:r>
              <a:rPr b="0" i="0" lang="en-US" sz="3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Doctrine Query Language - DQL</a:t>
            </a:r>
          </a:p>
        </p:txBody>
      </p:sp>
      <p:sp>
        <p:nvSpPr>
          <p:cNvPr id="190" name="Shape 190"/>
          <p:cNvSpPr/>
          <p:nvPr/>
        </p:nvSpPr>
        <p:spPr>
          <a:xfrm>
            <a:off x="215717" y="1982223"/>
            <a:ext cx="11747866" cy="2457429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36000" rIns="36000" wrap="square" tIns="36000">
            <a:noAutofit/>
          </a:bodyPr>
          <a:lstStyle/>
          <a:p>
            <a:pPr indent="-340894" lvl="0" marL="340894" marR="0" rtl="0" algn="l">
              <a:lnSpc>
                <a:spcPct val="11764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Font typeface="Calibri"/>
              <a:buChar char="•"/>
            </a:pPr>
            <a:r>
              <a:rPr b="0" i="0" lang="en-US" sz="3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Very </a:t>
            </a:r>
            <a:r>
              <a:rPr b="0" i="0" lang="en-US" sz="3400" u="none" cap="none" strike="noStrike">
                <a:solidFill>
                  <a:srgbClr val="F7D096"/>
                </a:solidFill>
                <a:latin typeface="Calibri"/>
                <a:ea typeface="Calibri"/>
                <a:cs typeface="Calibri"/>
                <a:sym typeface="Calibri"/>
              </a:rPr>
              <a:t>similar to SQL</a:t>
            </a:r>
          </a:p>
          <a:p>
            <a:pPr indent="-340894" lvl="0" marL="340894" marR="0" rtl="0" algn="l">
              <a:lnSpc>
                <a:spcPct val="117647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3400"/>
              <a:buFont typeface="Calibri"/>
              <a:buChar char="•"/>
            </a:pPr>
            <a:r>
              <a:rPr b="0" i="0" lang="en-US" sz="3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With DQL we can </a:t>
            </a:r>
            <a:r>
              <a:rPr b="0" i="0" lang="en-US" sz="3400" u="none" cap="none" strike="noStrike">
                <a:solidFill>
                  <a:srgbClr val="F7D096"/>
                </a:solidFill>
                <a:latin typeface="Calibri"/>
                <a:ea typeface="Calibri"/>
                <a:cs typeface="Calibri"/>
                <a:sym typeface="Calibri"/>
              </a:rPr>
              <a:t>update, delete, select entities, but not persist</a:t>
            </a:r>
          </a:p>
          <a:p>
            <a:pPr indent="-340894" lvl="0" marL="340894" marR="0" rtl="0" algn="l">
              <a:lnSpc>
                <a:spcPct val="117647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3400"/>
              <a:buFont typeface="Calibri"/>
              <a:buChar char="•"/>
            </a:pPr>
            <a:r>
              <a:rPr b="0" i="0" lang="en-US" sz="3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With DQL we </a:t>
            </a:r>
            <a:r>
              <a:rPr b="0" i="0" lang="en-US" sz="3400" u="none" cap="none" strike="noStrike">
                <a:solidFill>
                  <a:srgbClr val="F7D096"/>
                </a:solidFill>
                <a:latin typeface="Calibri"/>
                <a:ea typeface="Calibri"/>
                <a:cs typeface="Calibri"/>
                <a:sym typeface="Calibri"/>
              </a:rPr>
              <a:t>select objects instead of table rows</a:t>
            </a:r>
          </a:p>
        </p:txBody>
      </p:sp>
      <p:pic>
        <p:nvPicPr>
          <p:cNvPr id="191" name="Shape 1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7201" y="4457356"/>
            <a:ext cx="11564899" cy="17428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 txBox="1"/>
          <p:nvPr>
            <p:ph type="title"/>
          </p:nvPr>
        </p:nvSpPr>
        <p:spPr>
          <a:xfrm>
            <a:off x="188815" y="40338"/>
            <a:ext cx="9577597" cy="1110781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rIns="36000" wrap="square" tIns="36000">
            <a:noAutofit/>
          </a:bodyPr>
          <a:lstStyle/>
          <a:p>
            <a:pPr indent="-25400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b="1" i="0" lang="en-US" sz="4000" u="none" cap="none" strike="noStrik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rPr>
              <a:t>EntityManager</a:t>
            </a:r>
          </a:p>
        </p:txBody>
      </p:sp>
      <p:sp>
        <p:nvSpPr>
          <p:cNvPr id="197" name="Shape 197"/>
          <p:cNvSpPr/>
          <p:nvPr/>
        </p:nvSpPr>
        <p:spPr>
          <a:xfrm>
            <a:off x="215717" y="1154968"/>
            <a:ext cx="10058400" cy="64321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36000" rIns="36000" wrap="square" tIns="36000">
            <a:noAutofit/>
          </a:bodyPr>
          <a:lstStyle/>
          <a:p>
            <a:pPr indent="-215900" lvl="0" marL="0" marR="0" rtl="0" algn="l">
              <a:lnSpc>
                <a:spcPct val="11764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Font typeface="Calibri"/>
              <a:buNone/>
            </a:pPr>
            <a:r>
              <a:rPr b="0" i="0" lang="en-US" sz="3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Entity Manager: Hydration</a:t>
            </a:r>
          </a:p>
        </p:txBody>
      </p:sp>
      <p:sp>
        <p:nvSpPr>
          <p:cNvPr id="198" name="Shape 198"/>
          <p:cNvSpPr/>
          <p:nvPr/>
        </p:nvSpPr>
        <p:spPr>
          <a:xfrm>
            <a:off x="215717" y="1464060"/>
            <a:ext cx="11747865" cy="3783294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36000" rIns="36000" wrap="square" tIns="36000">
            <a:noAutofit/>
          </a:bodyPr>
          <a:lstStyle/>
          <a:p>
            <a:pPr indent="-10795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0894" lvl="0" marL="340894" marR="0" rtl="0" algn="l">
              <a:lnSpc>
                <a:spcPct val="117647"/>
              </a:lnSpc>
              <a:spcBef>
                <a:spcPts val="600"/>
              </a:spcBef>
              <a:spcAft>
                <a:spcPts val="0"/>
              </a:spcAft>
              <a:buClr>
                <a:srgbClr val="F7D096"/>
              </a:buClr>
              <a:buSzPts val="3400"/>
              <a:buFont typeface="Calibri"/>
              <a:buChar char="•"/>
            </a:pPr>
            <a:r>
              <a:rPr b="0" i="0" lang="en-US" sz="3400" u="none" cap="none" strike="noStrike">
                <a:solidFill>
                  <a:srgbClr val="F7D096"/>
                </a:solidFill>
                <a:latin typeface="Calibri"/>
                <a:ea typeface="Calibri"/>
                <a:cs typeface="Calibri"/>
                <a:sym typeface="Calibri"/>
              </a:rPr>
              <a:t>\Doctrine\ORM\Query::HYDRATE_OBJECT</a:t>
            </a:r>
          </a:p>
          <a:p>
            <a:pPr indent="-340894" lvl="0" marL="340894" marR="0" rtl="0" algn="l">
              <a:lnSpc>
                <a:spcPct val="117647"/>
              </a:lnSpc>
              <a:spcBef>
                <a:spcPts val="600"/>
              </a:spcBef>
              <a:spcAft>
                <a:spcPts val="0"/>
              </a:spcAft>
              <a:buClr>
                <a:srgbClr val="F7D096"/>
              </a:buClr>
              <a:buSzPts val="3400"/>
              <a:buFont typeface="Calibri"/>
              <a:buChar char="•"/>
            </a:pPr>
            <a:r>
              <a:rPr b="0" i="0" lang="en-US" sz="3400" u="none" cap="none" strike="noStrike">
                <a:solidFill>
                  <a:srgbClr val="F7D096"/>
                </a:solidFill>
                <a:latin typeface="Calibri"/>
                <a:ea typeface="Calibri"/>
                <a:cs typeface="Calibri"/>
                <a:sym typeface="Calibri"/>
              </a:rPr>
              <a:t>\Doctrine\ORM\Query::HYDRATE_ARRAY</a:t>
            </a:r>
          </a:p>
          <a:p>
            <a:pPr indent="-340894" lvl="0" marL="340894" marR="0" rtl="0" algn="l">
              <a:lnSpc>
                <a:spcPct val="117647"/>
              </a:lnSpc>
              <a:spcBef>
                <a:spcPts val="600"/>
              </a:spcBef>
              <a:spcAft>
                <a:spcPts val="0"/>
              </a:spcAft>
              <a:buClr>
                <a:srgbClr val="F7D096"/>
              </a:buClr>
              <a:buSzPts val="3400"/>
              <a:buFont typeface="Calibri"/>
              <a:buChar char="•"/>
            </a:pPr>
            <a:r>
              <a:rPr b="0" i="0" lang="en-US" sz="3400" u="none" cap="none" strike="noStrike">
                <a:solidFill>
                  <a:srgbClr val="F7D096"/>
                </a:solidFill>
                <a:latin typeface="Calibri"/>
                <a:ea typeface="Calibri"/>
                <a:cs typeface="Calibri"/>
                <a:sym typeface="Calibri"/>
              </a:rPr>
              <a:t>\Doctrine\ORM\Query::HYDRATE_SCALAR</a:t>
            </a:r>
          </a:p>
          <a:p>
            <a:pPr indent="-340894" lvl="0" marL="340894" marR="0" rtl="0" algn="l">
              <a:lnSpc>
                <a:spcPct val="117647"/>
              </a:lnSpc>
              <a:spcBef>
                <a:spcPts val="600"/>
              </a:spcBef>
              <a:spcAft>
                <a:spcPts val="0"/>
              </a:spcAft>
              <a:buClr>
                <a:srgbClr val="F7D096"/>
              </a:buClr>
              <a:buSzPts val="3400"/>
              <a:buFont typeface="Calibri"/>
              <a:buChar char="•"/>
            </a:pPr>
            <a:r>
              <a:rPr b="0" i="0" lang="en-US" sz="3400" u="none" cap="none" strike="noStrike">
                <a:solidFill>
                  <a:srgbClr val="F7D096"/>
                </a:solidFill>
                <a:latin typeface="Calibri"/>
                <a:ea typeface="Calibri"/>
                <a:cs typeface="Calibri"/>
                <a:sym typeface="Calibri"/>
              </a:rPr>
              <a:t>\Doctrine\ORM\Query::HYDRATE_SINGLE_SCALAR</a:t>
            </a:r>
          </a:p>
          <a:p>
            <a:pPr indent="-340894" lvl="0" marL="340894" marR="0" rtl="0" algn="l">
              <a:lnSpc>
                <a:spcPct val="117647"/>
              </a:lnSpc>
              <a:spcBef>
                <a:spcPts val="600"/>
              </a:spcBef>
              <a:spcAft>
                <a:spcPts val="0"/>
              </a:spcAft>
              <a:buClr>
                <a:srgbClr val="F7D096"/>
              </a:buClr>
              <a:buSzPts val="3400"/>
              <a:buFont typeface="Calibri"/>
              <a:buChar char="•"/>
            </a:pPr>
            <a:r>
              <a:rPr b="0" i="0" lang="en-US" sz="3400" u="none" cap="none" strike="noStrike">
                <a:solidFill>
                  <a:srgbClr val="F7D096"/>
                </a:solidFill>
                <a:latin typeface="Calibri"/>
                <a:ea typeface="Calibri"/>
                <a:cs typeface="Calibri"/>
                <a:sym typeface="Calibri"/>
              </a:rPr>
              <a:t>\Doctrine\ORM\Query::HYDRATE_SIMPLEOBJECT</a:t>
            </a:r>
          </a:p>
        </p:txBody>
      </p:sp>
      <p:pic>
        <p:nvPicPr>
          <p:cNvPr id="199" name="Shape 19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2190" y="4731306"/>
            <a:ext cx="9805455" cy="19151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 txBox="1"/>
          <p:nvPr>
            <p:ph type="title"/>
          </p:nvPr>
        </p:nvSpPr>
        <p:spPr>
          <a:xfrm>
            <a:off x="188815" y="40338"/>
            <a:ext cx="9577597" cy="1110781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rIns="36000" wrap="square" tIns="36000">
            <a:noAutofit/>
          </a:bodyPr>
          <a:lstStyle/>
          <a:p>
            <a:pPr indent="-25400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b="1" i="0" lang="en-US" sz="4000" u="none" cap="none" strike="noStrik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rPr>
              <a:t>EntityManager</a:t>
            </a:r>
          </a:p>
        </p:txBody>
      </p:sp>
      <p:sp>
        <p:nvSpPr>
          <p:cNvPr id="205" name="Shape 205"/>
          <p:cNvSpPr/>
          <p:nvPr/>
        </p:nvSpPr>
        <p:spPr>
          <a:xfrm>
            <a:off x="243698" y="1391904"/>
            <a:ext cx="4471899" cy="5726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rIns="45700" wrap="square" tIns="45700">
            <a:noAutofit/>
          </a:bodyPr>
          <a:lstStyle/>
          <a:p>
            <a:pPr indent="-215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Font typeface="Arial"/>
              <a:buNone/>
            </a:pPr>
            <a:r>
              <a:rPr b="0" i="0" lang="en-US" sz="3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Doctrine Query Builder</a:t>
            </a:r>
          </a:p>
        </p:txBody>
      </p:sp>
      <p:sp>
        <p:nvSpPr>
          <p:cNvPr id="206" name="Shape 206"/>
          <p:cNvSpPr/>
          <p:nvPr/>
        </p:nvSpPr>
        <p:spPr>
          <a:xfrm>
            <a:off x="215717" y="1982223"/>
            <a:ext cx="11747866" cy="572614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36000" rIns="36000" wrap="square" tIns="36000">
            <a:noAutofit/>
          </a:bodyPr>
          <a:lstStyle/>
          <a:p>
            <a:pPr indent="-340894" lvl="0" marL="340894" marR="0" rtl="0" algn="l">
              <a:lnSpc>
                <a:spcPct val="11764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Font typeface="Calibri"/>
              <a:buChar char="•"/>
            </a:pPr>
            <a:r>
              <a:rPr b="0" i="0" lang="en-US" sz="3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Create query in object oriented approach</a:t>
            </a:r>
          </a:p>
        </p:txBody>
      </p:sp>
      <p:pic>
        <p:nvPicPr>
          <p:cNvPr id="207" name="Shape 20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8551" y="2830831"/>
            <a:ext cx="9577597" cy="24880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 txBox="1"/>
          <p:nvPr>
            <p:ph type="title"/>
          </p:nvPr>
        </p:nvSpPr>
        <p:spPr>
          <a:xfrm>
            <a:off x="188815" y="40338"/>
            <a:ext cx="9577597" cy="1110781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rIns="36000" wrap="square" tIns="36000">
            <a:noAutofit/>
          </a:bodyPr>
          <a:lstStyle/>
          <a:p>
            <a:pPr indent="-25400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b="1" i="0" lang="en-US" sz="4000" u="none" cap="none" strike="noStrik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rPr>
              <a:t>EntityManager</a:t>
            </a:r>
          </a:p>
        </p:txBody>
      </p:sp>
      <p:sp>
        <p:nvSpPr>
          <p:cNvPr id="213" name="Shape 213"/>
          <p:cNvSpPr/>
          <p:nvPr/>
        </p:nvSpPr>
        <p:spPr>
          <a:xfrm>
            <a:off x="200540" y="1056600"/>
            <a:ext cx="6374097" cy="593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rIns="45700" wrap="square" tIns="45700">
            <a:noAutofit/>
          </a:bodyPr>
          <a:lstStyle/>
          <a:p>
            <a:pPr indent="-215900" lvl="0" marL="0" marR="0" rtl="0" algn="l">
              <a:lnSpc>
                <a:spcPct val="11764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Font typeface="Calibri"/>
              <a:buNone/>
            </a:pPr>
            <a:r>
              <a:rPr b="0" i="0" lang="en-US" sz="3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Doctrine Entity - Named Queries</a:t>
            </a:r>
          </a:p>
        </p:txBody>
      </p:sp>
      <p:sp>
        <p:nvSpPr>
          <p:cNvPr id="214" name="Shape 214"/>
          <p:cNvSpPr/>
          <p:nvPr/>
        </p:nvSpPr>
        <p:spPr>
          <a:xfrm>
            <a:off x="232905" y="1817276"/>
            <a:ext cx="11713489" cy="1289036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36000" rIns="36000" wrap="square" tIns="36000">
            <a:noAutofit/>
          </a:bodyPr>
          <a:lstStyle/>
          <a:p>
            <a:pPr indent="-340894" lvl="0" marL="340894" marR="0" rtl="0" algn="l">
              <a:lnSpc>
                <a:spcPct val="11764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Font typeface="Calibri"/>
              <a:buChar char="•"/>
            </a:pPr>
            <a:r>
              <a:rPr b="0" i="0" lang="en-US" sz="3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Think of giving </a:t>
            </a:r>
            <a:r>
              <a:rPr b="0" i="0" lang="en-US" sz="3400" u="none" cap="none" strike="noStrike">
                <a:solidFill>
                  <a:srgbClr val="F7D096"/>
                </a:solidFill>
                <a:latin typeface="Calibri"/>
                <a:ea typeface="Calibri"/>
                <a:cs typeface="Calibri"/>
                <a:sym typeface="Calibri"/>
              </a:rPr>
              <a:t>descriptive name to query</a:t>
            </a:r>
          </a:p>
          <a:p>
            <a:pPr indent="-340894" lvl="0" marL="340894" marR="0" rtl="0" algn="l">
              <a:lnSpc>
                <a:spcPct val="117647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3400"/>
              <a:buFont typeface="Calibri"/>
              <a:buChar char="•"/>
            </a:pPr>
            <a:r>
              <a:rPr b="0" i="0" lang="en-US" sz="3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Named queries are written in </a:t>
            </a:r>
            <a:r>
              <a:rPr b="0" i="0" lang="en-US" sz="3400" u="none" cap="none" strike="noStrike">
                <a:solidFill>
                  <a:srgbClr val="F7D096"/>
                </a:solidFill>
                <a:latin typeface="Calibri"/>
                <a:ea typeface="Calibri"/>
                <a:cs typeface="Calibri"/>
                <a:sym typeface="Calibri"/>
              </a:rPr>
              <a:t>DQL</a:t>
            </a:r>
          </a:p>
        </p:txBody>
      </p:sp>
      <p:pic>
        <p:nvPicPr>
          <p:cNvPr id="215" name="Shape 2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8750" y="3668911"/>
            <a:ext cx="5119513" cy="506755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Shape 216"/>
          <p:cNvSpPr/>
          <p:nvPr/>
        </p:nvSpPr>
        <p:spPr>
          <a:xfrm>
            <a:off x="591280" y="3015944"/>
            <a:ext cx="4711662" cy="54804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rIns="45700" wrap="square" tIns="45700">
            <a:noAutofit/>
          </a:bodyPr>
          <a:lstStyle/>
          <a:p>
            <a:pPr indent="-203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Import in your entity class</a:t>
            </a:r>
          </a:p>
        </p:txBody>
      </p:sp>
      <p:pic>
        <p:nvPicPr>
          <p:cNvPr id="217" name="Shape 2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3122" y="4376076"/>
            <a:ext cx="8867318" cy="19236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 txBox="1"/>
          <p:nvPr>
            <p:ph type="title"/>
          </p:nvPr>
        </p:nvSpPr>
        <p:spPr>
          <a:xfrm>
            <a:off x="188815" y="40338"/>
            <a:ext cx="9577597" cy="111078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rIns="91400" wrap="square" tIns="91400">
            <a:noAutofit/>
          </a:bodyPr>
          <a:lstStyle/>
          <a:p>
            <a:pPr indent="-25400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b="1" i="0" lang="en-US" sz="4000" u="none" cap="none" strike="noStrik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rPr>
              <a:t>Doctrine ORM</a:t>
            </a:r>
          </a:p>
        </p:txBody>
      </p:sp>
      <p:pic>
        <p:nvPicPr>
          <p:cNvPr id="223" name="Shape 2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5154" y="2556919"/>
            <a:ext cx="11027767" cy="2208367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Shape 224"/>
          <p:cNvSpPr/>
          <p:nvPr/>
        </p:nvSpPr>
        <p:spPr>
          <a:xfrm>
            <a:off x="268025" y="1214001"/>
            <a:ext cx="4591867" cy="5726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rIns="45700" wrap="square" tIns="45700">
            <a:noAutofit/>
          </a:bodyPr>
          <a:lstStyle/>
          <a:p>
            <a:pPr indent="-215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Font typeface="Arial"/>
              <a:buNone/>
            </a:pPr>
            <a:r>
              <a:rPr b="0" i="0" lang="en-US" sz="3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Named Query Example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 txBox="1"/>
          <p:nvPr>
            <p:ph idx="1" type="body"/>
          </p:nvPr>
        </p:nvSpPr>
        <p:spPr>
          <a:xfrm>
            <a:off x="190413" y="1151120"/>
            <a:ext cx="11804823" cy="224377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rIns="91400" wrap="square" tIns="91400">
            <a:noAutofit/>
          </a:bodyPr>
          <a:lstStyle/>
          <a:p>
            <a:pPr indent="-88846" lvl="0" marL="304746" marR="0" rtl="0" algn="l">
              <a:lnSpc>
                <a:spcPct val="117647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ts val="3400"/>
              <a:buFont typeface="Helvetica Neue"/>
              <a:buChar char="●"/>
            </a:pPr>
            <a:r>
              <a:rPr b="0" i="0" lang="en-US" sz="3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Experiment with DQL and NamedQueries </a:t>
            </a:r>
          </a:p>
          <a:p>
            <a:pPr indent="-88846" lvl="0" marL="304746" marR="0" rtl="0" algn="l">
              <a:lnSpc>
                <a:spcPct val="117647"/>
              </a:lnSpc>
              <a:spcBef>
                <a:spcPts val="600"/>
              </a:spcBef>
              <a:spcAft>
                <a:spcPts val="0"/>
              </a:spcAft>
              <a:buClr>
                <a:srgbClr val="F2B254"/>
              </a:buClr>
              <a:buSzPts val="3400"/>
              <a:buFont typeface="Helvetica Neue"/>
              <a:buChar char="●"/>
            </a:pPr>
            <a:r>
              <a:rPr b="0" i="0" lang="en-US" sz="3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Experiment with the QueryBuilder</a:t>
            </a:r>
          </a:p>
          <a:p>
            <a:pPr indent="-88846" lvl="0" marL="304746" marR="0" rtl="0" algn="l">
              <a:lnSpc>
                <a:spcPct val="117647"/>
              </a:lnSpc>
              <a:spcBef>
                <a:spcPts val="600"/>
              </a:spcBef>
              <a:spcAft>
                <a:spcPts val="0"/>
              </a:spcAft>
              <a:buClr>
                <a:srgbClr val="F2B254"/>
              </a:buClr>
              <a:buSzPts val="3400"/>
              <a:buFont typeface="Helvetica Neue"/>
              <a:buChar char="●"/>
            </a:pPr>
            <a:r>
              <a:rPr b="0" i="0" lang="en-US" sz="3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Persist entities to database</a:t>
            </a:r>
          </a:p>
        </p:txBody>
      </p:sp>
      <p:sp>
        <p:nvSpPr>
          <p:cNvPr id="230" name="Shape 230"/>
          <p:cNvSpPr txBox="1"/>
          <p:nvPr>
            <p:ph type="title"/>
          </p:nvPr>
        </p:nvSpPr>
        <p:spPr>
          <a:xfrm>
            <a:off x="188815" y="40338"/>
            <a:ext cx="9577597" cy="111078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rIns="91400" wrap="square" tIns="91400">
            <a:noAutofit/>
          </a:bodyPr>
          <a:lstStyle/>
          <a:p>
            <a:pPr indent="-25400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b="1" i="0" lang="en-US" sz="4000" u="none" cap="none" strike="noStrik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rPr>
              <a:t>Problems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 txBox="1"/>
          <p:nvPr>
            <p:ph type="title"/>
          </p:nvPr>
        </p:nvSpPr>
        <p:spPr>
          <a:xfrm>
            <a:off x="1173299" y="4956292"/>
            <a:ext cx="9832200" cy="774901"/>
          </a:xfrm>
          <a:prstGeom prst="rect">
            <a:avLst/>
          </a:prstGeom>
          <a:noFill/>
          <a:ln>
            <a:noFill/>
          </a:ln>
        </p:spPr>
        <p:txBody>
          <a:bodyPr anchorCtr="0" anchor="b" bIns="36000" lIns="36000" rIns="36000" wrap="square" tIns="36000">
            <a:noAutofit/>
          </a:bodyPr>
          <a:lstStyle/>
          <a:p>
            <a:pPr indent="-305181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806"/>
              <a:buFont typeface="Calibri"/>
              <a:buNone/>
            </a:pPr>
            <a:r>
              <a:rPr b="1" i="0" lang="en-US" sz="4806" u="none" cap="none" strike="noStrik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rPr>
              <a:t>Entity Repository</a:t>
            </a:r>
          </a:p>
        </p:txBody>
      </p:sp>
      <p:sp>
        <p:nvSpPr>
          <p:cNvPr id="236" name="Shape 236"/>
          <p:cNvSpPr txBox="1"/>
          <p:nvPr>
            <p:ph idx="1" type="body"/>
          </p:nvPr>
        </p:nvSpPr>
        <p:spPr>
          <a:xfrm>
            <a:off x="1173299" y="5712542"/>
            <a:ext cx="9832200" cy="688201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36000" rIns="36000" wrap="square" tIns="36000">
            <a:noAutofit/>
          </a:bodyPr>
          <a:lstStyle/>
          <a:p>
            <a:pPr indent="-254000" lvl="0" marL="0" marR="0" rtl="0" algn="ctr">
              <a:lnSpc>
                <a:spcPct val="104999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Helvetica Neue"/>
              <a:buNone/>
            </a:pPr>
            <a:r>
              <a:rPr b="0" i="0" lang="en-US" sz="40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Entity Repository, Helper Methods</a:t>
            </a:r>
          </a:p>
        </p:txBody>
      </p:sp>
      <p:pic>
        <p:nvPicPr>
          <p:cNvPr id="237" name="Shape 2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37155" y="866750"/>
            <a:ext cx="3524099" cy="3637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Shape 2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27527" y="819571"/>
            <a:ext cx="5323745" cy="39928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 txBox="1"/>
          <p:nvPr>
            <p:ph type="title"/>
          </p:nvPr>
        </p:nvSpPr>
        <p:spPr>
          <a:xfrm>
            <a:off x="188815" y="40338"/>
            <a:ext cx="9577597" cy="1110781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rIns="36000" wrap="square" tIns="36000">
            <a:noAutofit/>
          </a:bodyPr>
          <a:lstStyle/>
          <a:p>
            <a:pPr indent="-25400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b="1" i="0" lang="en-US" sz="4000" u="none" cap="none" strike="noStrik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rPr>
              <a:t>Entity Repository</a:t>
            </a:r>
          </a:p>
        </p:txBody>
      </p:sp>
      <p:sp>
        <p:nvSpPr>
          <p:cNvPr id="244" name="Shape 244"/>
          <p:cNvSpPr/>
          <p:nvPr/>
        </p:nvSpPr>
        <p:spPr>
          <a:xfrm>
            <a:off x="215717" y="892560"/>
            <a:ext cx="11747865" cy="2539546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36000" rIns="36000" wrap="square" tIns="36000">
            <a:noAutofit/>
          </a:bodyPr>
          <a:lstStyle/>
          <a:p>
            <a:pPr indent="-340894" lvl="0" marL="340894" marR="0" rtl="0" algn="l">
              <a:lnSpc>
                <a:spcPct val="11764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Font typeface="Calibri"/>
              <a:buChar char="•"/>
            </a:pPr>
            <a:r>
              <a:rPr b="0" i="0" lang="en-US" sz="3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Makes your code </a:t>
            </a:r>
            <a:r>
              <a:rPr b="0" i="0" lang="en-US" sz="3400" u="none" cap="none" strike="noStrike">
                <a:solidFill>
                  <a:srgbClr val="F7D096"/>
                </a:solidFill>
                <a:latin typeface="Calibri"/>
                <a:ea typeface="Calibri"/>
                <a:cs typeface="Calibri"/>
                <a:sym typeface="Calibri"/>
              </a:rPr>
              <a:t>reusable</a:t>
            </a:r>
          </a:p>
          <a:p>
            <a:pPr indent="-340894" lvl="0" marL="340894" marR="0" rtl="0" algn="l">
              <a:lnSpc>
                <a:spcPct val="117647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3400"/>
              <a:buFont typeface="Calibri"/>
              <a:buChar char="•"/>
            </a:pPr>
            <a:r>
              <a:rPr b="0" i="0" lang="en-US" sz="3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Isolates your queries from other logic</a:t>
            </a:r>
          </a:p>
          <a:p>
            <a:pPr indent="-340894" lvl="0" marL="340894" marR="0" rtl="0" algn="l">
              <a:lnSpc>
                <a:spcPct val="117647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3400"/>
              <a:buFont typeface="Calibri"/>
              <a:buChar char="•"/>
            </a:pPr>
            <a:r>
              <a:rPr b="0" i="0" lang="en-US" sz="3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Provides access to helper methods for each property of your entity</a:t>
            </a:r>
          </a:p>
        </p:txBody>
      </p:sp>
      <p:sp>
        <p:nvSpPr>
          <p:cNvPr id="245" name="Shape 245"/>
          <p:cNvSpPr/>
          <p:nvPr/>
        </p:nvSpPr>
        <p:spPr>
          <a:xfrm>
            <a:off x="287278" y="3190114"/>
            <a:ext cx="7687628" cy="5726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rIns="45700" wrap="square" tIns="45700">
            <a:noAutofit/>
          </a:bodyPr>
          <a:lstStyle/>
          <a:p>
            <a:pPr indent="-215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D096"/>
              </a:buClr>
              <a:buSzPts val="3400"/>
              <a:buFont typeface="Arial"/>
              <a:buNone/>
            </a:pPr>
            <a:r>
              <a:rPr b="0" i="0" lang="en-US" sz="3400" u="none" cap="none" strike="noStrike">
                <a:solidFill>
                  <a:srgbClr val="F7D096"/>
                </a:solidFill>
                <a:latin typeface="Arial"/>
                <a:ea typeface="Arial"/>
                <a:cs typeface="Arial"/>
                <a:sym typeface="Arial"/>
              </a:rPr>
              <a:t>Where the EntityRepository class lives?</a:t>
            </a:r>
          </a:p>
        </p:txBody>
      </p:sp>
      <p:pic>
        <p:nvPicPr>
          <p:cNvPr id="246" name="Shape 2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2946" y="4459858"/>
            <a:ext cx="4911547" cy="22920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Shape 2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0198" y="3835153"/>
            <a:ext cx="7174858" cy="3994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 txBox="1"/>
          <p:nvPr>
            <p:ph type="title"/>
          </p:nvPr>
        </p:nvSpPr>
        <p:spPr>
          <a:xfrm>
            <a:off x="188815" y="40338"/>
            <a:ext cx="9577597" cy="1110781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rIns="36000" wrap="square" tIns="36000">
            <a:noAutofit/>
          </a:bodyPr>
          <a:lstStyle/>
          <a:p>
            <a:pPr indent="-25400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b="1" i="0" lang="en-US" sz="4000" u="none" cap="none" strike="noStrik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rPr>
              <a:t>Entity Repository Class</a:t>
            </a:r>
          </a:p>
        </p:txBody>
      </p:sp>
      <p:sp>
        <p:nvSpPr>
          <p:cNvPr id="253" name="Shape 253"/>
          <p:cNvSpPr/>
          <p:nvPr/>
        </p:nvSpPr>
        <p:spPr>
          <a:xfrm>
            <a:off x="215891" y="1197257"/>
            <a:ext cx="3008249" cy="5726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rIns="45700" wrap="square" tIns="45700">
            <a:noAutofit/>
          </a:bodyPr>
          <a:lstStyle/>
          <a:p>
            <a:pPr indent="-215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Font typeface="Arial"/>
              <a:buNone/>
            </a:pPr>
            <a:r>
              <a:rPr b="0" i="0" lang="en-US" sz="3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How to create?</a:t>
            </a:r>
          </a:p>
        </p:txBody>
      </p:sp>
      <p:sp>
        <p:nvSpPr>
          <p:cNvPr id="254" name="Shape 254"/>
          <p:cNvSpPr/>
          <p:nvPr/>
        </p:nvSpPr>
        <p:spPr>
          <a:xfrm>
            <a:off x="187147" y="1816010"/>
            <a:ext cx="11351510" cy="1699486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36000" rIns="36000" wrap="square" tIns="36000">
            <a:noAutofit/>
          </a:bodyPr>
          <a:lstStyle/>
          <a:p>
            <a:pPr indent="-340894" lvl="0" marL="340894" marR="0" rtl="0" algn="l">
              <a:lnSpc>
                <a:spcPct val="117647"/>
              </a:lnSpc>
              <a:spcBef>
                <a:spcPts val="0"/>
              </a:spcBef>
              <a:spcAft>
                <a:spcPts val="0"/>
              </a:spcAft>
              <a:buClr>
                <a:srgbClr val="F7D096"/>
              </a:buClr>
              <a:buSzPts val="3400"/>
              <a:buFont typeface="Calibri"/>
              <a:buChar char="•"/>
            </a:pPr>
            <a:r>
              <a:rPr b="0" i="0" lang="en-US" sz="3400" u="none" cap="none" strike="noStrike">
                <a:solidFill>
                  <a:srgbClr val="F7D096"/>
                </a:solidFill>
                <a:latin typeface="Calibri"/>
                <a:ea typeface="Calibri"/>
                <a:cs typeface="Calibri"/>
                <a:sym typeface="Calibri"/>
              </a:rPr>
              <a:t>Automatically created when executing</a:t>
            </a:r>
            <a:r>
              <a:rPr b="0" i="0" lang="en-US" sz="3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br>
              <a:rPr b="0" i="0" lang="en-US" sz="3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php bin/console doctrine:generate:entities SomeBundle</a:t>
            </a:r>
          </a:p>
        </p:txBody>
      </p:sp>
      <p:sp>
        <p:nvSpPr>
          <p:cNvPr id="255" name="Shape 255"/>
          <p:cNvSpPr/>
          <p:nvPr/>
        </p:nvSpPr>
        <p:spPr>
          <a:xfrm>
            <a:off x="535667" y="3268851"/>
            <a:ext cx="10427257" cy="10179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rIns="45700" wrap="square" tIns="45700">
            <a:noAutofit/>
          </a:bodyPr>
          <a:lstStyle/>
          <a:p>
            <a:pPr indent="-203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Above command will generate Doctrine Entity and empty repository class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/>
          <p:nvPr>
            <p:ph type="title"/>
          </p:nvPr>
        </p:nvSpPr>
        <p:spPr>
          <a:xfrm>
            <a:off x="188814" y="40341"/>
            <a:ext cx="9577598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rIns="36000" wrap="square" tIns="36000">
            <a:noAutofit/>
          </a:bodyPr>
          <a:lstStyle/>
          <a:p>
            <a:pPr indent="-25400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b="1" i="0" lang="en-US" sz="4000" u="none" cap="none" strike="noStrik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rPr>
              <a:t>Table of Contents</a:t>
            </a:r>
          </a:p>
        </p:txBody>
      </p:sp>
      <p:sp>
        <p:nvSpPr>
          <p:cNvPr id="112" name="Shape 112"/>
          <p:cNvSpPr txBox="1"/>
          <p:nvPr>
            <p:ph idx="1" type="body"/>
          </p:nvPr>
        </p:nvSpPr>
        <p:spPr>
          <a:xfrm>
            <a:off x="190411" y="1191466"/>
            <a:ext cx="11804823" cy="5530011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36000" rIns="36000" wrap="square" tIns="36000">
            <a:noAutofit/>
          </a:bodyPr>
          <a:lstStyle/>
          <a:p>
            <a:pPr indent="-446087" lvl="0" marL="446087" marR="0" rtl="0" algn="l">
              <a:lnSpc>
                <a:spcPct val="117647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ts val="3400"/>
              <a:buFont typeface="Helvetica Neue"/>
              <a:buAutoNum type="arabicPeriod"/>
            </a:pPr>
            <a:r>
              <a:rPr b="0" i="0" lang="en-US" sz="3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ORM Basics - Doctrine</a:t>
            </a:r>
          </a:p>
          <a:p>
            <a:pPr indent="-446087" lvl="0" marL="446087" marR="0" rtl="0" algn="l">
              <a:lnSpc>
                <a:spcPct val="117647"/>
              </a:lnSpc>
              <a:spcBef>
                <a:spcPts val="600"/>
              </a:spcBef>
              <a:spcAft>
                <a:spcPts val="0"/>
              </a:spcAft>
              <a:buClr>
                <a:srgbClr val="F2B254"/>
              </a:buClr>
              <a:buSzPts val="3400"/>
              <a:buFont typeface="Helvetica Neue"/>
              <a:buAutoNum type="arabicPeriod"/>
            </a:pPr>
            <a:r>
              <a:rPr b="0" i="0" lang="en-US" sz="3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Entity Manager</a:t>
            </a:r>
          </a:p>
          <a:p>
            <a:pPr indent="-446087" lvl="0" marL="446087" marR="0" rtl="0" algn="l">
              <a:lnSpc>
                <a:spcPct val="117647"/>
              </a:lnSpc>
              <a:spcBef>
                <a:spcPts val="600"/>
              </a:spcBef>
              <a:spcAft>
                <a:spcPts val="0"/>
              </a:spcAft>
              <a:buClr>
                <a:srgbClr val="F2B254"/>
              </a:buClr>
              <a:buSzPts val="3400"/>
              <a:buFont typeface="Helvetica Neue"/>
              <a:buAutoNum type="arabicPeriod"/>
            </a:pPr>
            <a:r>
              <a:rPr b="0" i="0" lang="en-US" sz="3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Entity Repository</a:t>
            </a:r>
          </a:p>
        </p:txBody>
      </p:sp>
      <p:sp>
        <p:nvSpPr>
          <p:cNvPr id="113" name="Shape 113"/>
          <p:cNvSpPr txBox="1"/>
          <p:nvPr>
            <p:ph idx="12" type="sldNum"/>
          </p:nvPr>
        </p:nvSpPr>
        <p:spPr>
          <a:xfrm>
            <a:off x="11843932" y="6517388"/>
            <a:ext cx="151301" cy="211701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rIns="36000" wrap="square" tIns="36000">
            <a:noAutofit/>
          </a:bodyPr>
          <a:lstStyle/>
          <a:p>
            <a:pPr indent="-635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Calibri"/>
              <a:buNone/>
            </a:pPr>
            <a:fld id="{00000000-1234-1234-1234-123412341234}" type="slidenum">
              <a:rPr b="0" i="0" lang="en-US" sz="1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pic>
        <p:nvPicPr>
          <p:cNvPr id="114" name="Shape 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04210" y="1638367"/>
            <a:ext cx="3429003" cy="44214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ymfony_white_03.png" id="115" name="Shape 1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52683" y="1338299"/>
            <a:ext cx="1129901" cy="1360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 txBox="1"/>
          <p:nvPr>
            <p:ph type="title"/>
          </p:nvPr>
        </p:nvSpPr>
        <p:spPr>
          <a:xfrm>
            <a:off x="188815" y="40338"/>
            <a:ext cx="9577597" cy="1110781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rIns="36000" wrap="square" tIns="36000">
            <a:noAutofit/>
          </a:bodyPr>
          <a:lstStyle/>
          <a:p>
            <a:pPr indent="-25400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b="1" i="0" lang="en-US" sz="4000" u="none" cap="none" strike="noStrik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rPr>
              <a:t>Entity Repository Class</a:t>
            </a:r>
          </a:p>
        </p:txBody>
      </p:sp>
      <p:sp>
        <p:nvSpPr>
          <p:cNvPr id="261" name="Shape 261"/>
          <p:cNvSpPr/>
          <p:nvPr/>
        </p:nvSpPr>
        <p:spPr>
          <a:xfrm>
            <a:off x="215891" y="1197257"/>
            <a:ext cx="3008249" cy="5726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rIns="45700" wrap="square" tIns="45700">
            <a:noAutofit/>
          </a:bodyPr>
          <a:lstStyle/>
          <a:p>
            <a:pPr indent="-215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Font typeface="Arial"/>
              <a:buNone/>
            </a:pPr>
            <a:r>
              <a:rPr b="0" i="0" lang="en-US" sz="3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How to create?</a:t>
            </a:r>
          </a:p>
        </p:txBody>
      </p:sp>
      <p:sp>
        <p:nvSpPr>
          <p:cNvPr id="262" name="Shape 262"/>
          <p:cNvSpPr/>
          <p:nvPr/>
        </p:nvSpPr>
        <p:spPr>
          <a:xfrm>
            <a:off x="187147" y="1816010"/>
            <a:ext cx="11351510" cy="572615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36000" rIns="36000" wrap="square" tIns="36000">
            <a:noAutofit/>
          </a:bodyPr>
          <a:lstStyle/>
          <a:p>
            <a:pPr indent="-340894" lvl="0" marL="340894" marR="0" rtl="0" algn="l">
              <a:lnSpc>
                <a:spcPct val="117647"/>
              </a:lnSpc>
              <a:spcBef>
                <a:spcPts val="0"/>
              </a:spcBef>
              <a:spcAft>
                <a:spcPts val="0"/>
              </a:spcAft>
              <a:buClr>
                <a:srgbClr val="F7D096"/>
              </a:buClr>
              <a:buSzPts val="3400"/>
              <a:buFont typeface="Calibri"/>
              <a:buChar char="•"/>
            </a:pPr>
            <a:r>
              <a:rPr b="0" i="0" lang="en-US" sz="3400" u="none" cap="none" strike="noStrike">
                <a:solidFill>
                  <a:srgbClr val="F7D096"/>
                </a:solidFill>
                <a:latin typeface="Calibri"/>
                <a:ea typeface="Calibri"/>
                <a:cs typeface="Calibri"/>
                <a:sym typeface="Calibri"/>
              </a:rPr>
              <a:t>Manually</a:t>
            </a:r>
          </a:p>
        </p:txBody>
      </p:sp>
      <p:sp>
        <p:nvSpPr>
          <p:cNvPr id="263" name="Shape 263"/>
          <p:cNvSpPr/>
          <p:nvPr/>
        </p:nvSpPr>
        <p:spPr>
          <a:xfrm>
            <a:off x="504605" y="2434763"/>
            <a:ext cx="7196694" cy="5480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rIns="45700" wrap="square" tIns="45700">
            <a:noAutofit/>
          </a:bodyPr>
          <a:lstStyle/>
          <a:p>
            <a:pPr indent="-203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Configure </a:t>
            </a:r>
            <a:r>
              <a:rPr b="0" i="0" lang="en-US" sz="3200" u="none" cap="none" strike="noStrike">
                <a:solidFill>
                  <a:srgbClr val="F7D096"/>
                </a:solidFill>
                <a:latin typeface="Arial"/>
                <a:ea typeface="Arial"/>
                <a:cs typeface="Arial"/>
                <a:sym typeface="Arial"/>
              </a:rPr>
              <a:t>repositoryClass</a:t>
            </a:r>
            <a:r>
              <a:rPr b="0" i="0" lang="en-US" sz="3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in your entity</a:t>
            </a:r>
          </a:p>
        </p:txBody>
      </p:sp>
      <p:pic>
        <p:nvPicPr>
          <p:cNvPr id="264" name="Shape 2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4898" y="3053515"/>
            <a:ext cx="7814092" cy="1319144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Shape 265"/>
          <p:cNvSpPr/>
          <p:nvPr/>
        </p:nvSpPr>
        <p:spPr>
          <a:xfrm>
            <a:off x="555405" y="4443366"/>
            <a:ext cx="5366902" cy="54804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rIns="45700" wrap="square" tIns="45700">
            <a:noAutofit/>
          </a:bodyPr>
          <a:lstStyle/>
          <a:p>
            <a:pPr indent="-203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 your entity repository class</a:t>
            </a:r>
          </a:p>
        </p:txBody>
      </p:sp>
      <p:pic>
        <p:nvPicPr>
          <p:cNvPr id="266" name="Shape 26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9296" y="5189281"/>
            <a:ext cx="8899012" cy="341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 txBox="1"/>
          <p:nvPr>
            <p:ph type="title"/>
          </p:nvPr>
        </p:nvSpPr>
        <p:spPr>
          <a:xfrm>
            <a:off x="188815" y="40338"/>
            <a:ext cx="9577597" cy="1110781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rIns="36000" wrap="square" tIns="36000">
            <a:noAutofit/>
          </a:bodyPr>
          <a:lstStyle/>
          <a:p>
            <a:pPr indent="-25400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b="1" i="0" lang="en-US" sz="4000" u="none" cap="none" strike="noStrik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rPr>
              <a:t>Entity Repository Class</a:t>
            </a:r>
          </a:p>
        </p:txBody>
      </p:sp>
      <p:sp>
        <p:nvSpPr>
          <p:cNvPr id="272" name="Shape 272"/>
          <p:cNvSpPr/>
          <p:nvPr/>
        </p:nvSpPr>
        <p:spPr>
          <a:xfrm>
            <a:off x="171567" y="4263860"/>
            <a:ext cx="11511519" cy="10179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rIns="45700" wrap="square" tIns="45700">
            <a:noAutofit/>
          </a:bodyPr>
          <a:lstStyle/>
          <a:p>
            <a:pPr indent="-203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Now you have dynamic method names for our entity properties without writing single line of code</a:t>
            </a:r>
          </a:p>
        </p:txBody>
      </p:sp>
      <p:sp>
        <p:nvSpPr>
          <p:cNvPr id="273" name="Shape 273"/>
          <p:cNvSpPr/>
          <p:nvPr/>
        </p:nvSpPr>
        <p:spPr>
          <a:xfrm>
            <a:off x="228518" y="1119211"/>
            <a:ext cx="11397616" cy="101794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rIns="45700" wrap="square" tIns="45700">
            <a:noAutofit/>
          </a:bodyPr>
          <a:lstStyle/>
          <a:p>
            <a:pPr indent="-203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Extending </a:t>
            </a:r>
            <a:r>
              <a:rPr b="0" i="0" lang="en-US" sz="3200" u="none" cap="none" strike="noStrike">
                <a:solidFill>
                  <a:srgbClr val="F7D096"/>
                </a:solidFill>
                <a:latin typeface="Arial"/>
                <a:ea typeface="Arial"/>
                <a:cs typeface="Arial"/>
                <a:sym typeface="Arial"/>
              </a:rPr>
              <a:t>Doctrine\ORM\EntityRepository</a:t>
            </a:r>
            <a:r>
              <a:rPr b="0" i="0" lang="en-US" sz="3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allows us to access dynamic helper methods for each mapped entity property</a:t>
            </a:r>
          </a:p>
        </p:txBody>
      </p:sp>
      <p:pic>
        <p:nvPicPr>
          <p:cNvPr id="274" name="Shape 2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7276" y="2265767"/>
            <a:ext cx="5302529" cy="186948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Shape 27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7973" y="5410416"/>
            <a:ext cx="9519280" cy="9924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 txBox="1"/>
          <p:nvPr>
            <p:ph type="title"/>
          </p:nvPr>
        </p:nvSpPr>
        <p:spPr>
          <a:xfrm>
            <a:off x="188815" y="40338"/>
            <a:ext cx="9577597" cy="1110781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rIns="36000" wrap="square" tIns="36000">
            <a:noAutofit/>
          </a:bodyPr>
          <a:lstStyle/>
          <a:p>
            <a:pPr indent="-25400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b="1" i="0" lang="en-US" sz="4000" u="none" cap="none" strike="noStrik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rPr>
              <a:t>Entity Repository Class</a:t>
            </a:r>
          </a:p>
        </p:txBody>
      </p:sp>
      <p:sp>
        <p:nvSpPr>
          <p:cNvPr id="281" name="Shape 281"/>
          <p:cNvSpPr/>
          <p:nvPr/>
        </p:nvSpPr>
        <p:spPr>
          <a:xfrm>
            <a:off x="228518" y="1119211"/>
            <a:ext cx="10426662" cy="54804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rIns="45700" wrap="square" tIns="45700">
            <a:noAutofit/>
          </a:bodyPr>
          <a:lstStyle/>
          <a:p>
            <a:pPr indent="-203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How to access the EntityManager in your repository class</a:t>
            </a:r>
          </a:p>
        </p:txBody>
      </p:sp>
      <p:pic>
        <p:nvPicPr>
          <p:cNvPr id="282" name="Shape 2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5188" y="1925522"/>
            <a:ext cx="8698960" cy="34646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 txBox="1"/>
          <p:nvPr>
            <p:ph type="title"/>
          </p:nvPr>
        </p:nvSpPr>
        <p:spPr>
          <a:xfrm>
            <a:off x="188815" y="40338"/>
            <a:ext cx="9577597" cy="1110781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rIns="36000" wrap="square" tIns="36000">
            <a:noAutofit/>
          </a:bodyPr>
          <a:lstStyle/>
          <a:p>
            <a:pPr indent="-25400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b="1" i="0" lang="en-US" sz="4000" u="none" cap="none" strike="noStrik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rPr>
              <a:t>Entity Repository Class</a:t>
            </a:r>
          </a:p>
        </p:txBody>
      </p:sp>
      <p:sp>
        <p:nvSpPr>
          <p:cNvPr id="288" name="Shape 288"/>
          <p:cNvSpPr/>
          <p:nvPr/>
        </p:nvSpPr>
        <p:spPr>
          <a:xfrm>
            <a:off x="215891" y="1197257"/>
            <a:ext cx="3008249" cy="5726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rIns="45700" wrap="square" tIns="45700">
            <a:noAutofit/>
          </a:bodyPr>
          <a:lstStyle/>
          <a:p>
            <a:pPr indent="-215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Font typeface="Arial"/>
              <a:buNone/>
            </a:pPr>
            <a:r>
              <a:rPr b="0" i="0" lang="en-US" sz="3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How to create?</a:t>
            </a:r>
          </a:p>
        </p:txBody>
      </p:sp>
      <p:pic>
        <p:nvPicPr>
          <p:cNvPr id="289" name="Shape 2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3679" y="2630015"/>
            <a:ext cx="10613288" cy="3398638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Shape 290"/>
          <p:cNvSpPr/>
          <p:nvPr/>
        </p:nvSpPr>
        <p:spPr>
          <a:xfrm>
            <a:off x="268025" y="1810307"/>
            <a:ext cx="9598780" cy="54804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rIns="45700" wrap="square" tIns="45700">
            <a:noAutofit/>
          </a:bodyPr>
          <a:lstStyle/>
          <a:p>
            <a:pPr indent="-203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Create repository class in </a:t>
            </a:r>
            <a:r>
              <a:rPr b="0" i="0" lang="en-US" sz="3200" u="none" cap="none" strike="noStrike">
                <a:solidFill>
                  <a:srgbClr val="F7D096"/>
                </a:solidFill>
                <a:latin typeface="Arial"/>
                <a:ea typeface="Arial"/>
                <a:cs typeface="Arial"/>
                <a:sym typeface="Arial"/>
              </a:rPr>
              <a:t>src/YourBundle/Repository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rIns="36000" wrap="square" tIns="36000">
            <a:noAutofit/>
          </a:bodyPr>
          <a:lstStyle/>
          <a:p>
            <a:pPr indent="-25400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b="1" i="0" lang="en-US" sz="4000" u="none" cap="none" strike="noStrik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rPr>
              <a:t>Summary</a:t>
            </a:r>
          </a:p>
        </p:txBody>
      </p:sp>
      <p:sp>
        <p:nvSpPr>
          <p:cNvPr id="296" name="Shape 296"/>
          <p:cNvSpPr/>
          <p:nvPr/>
        </p:nvSpPr>
        <p:spPr>
          <a:xfrm>
            <a:off x="187147" y="1425798"/>
            <a:ext cx="11351510" cy="4006404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36000" rIns="36000" wrap="square" tIns="36000">
            <a:noAutofit/>
          </a:bodyPr>
          <a:lstStyle/>
          <a:p>
            <a:pPr indent="-340894" lvl="0" marL="340894" marR="0" rtl="0" algn="l">
              <a:lnSpc>
                <a:spcPct val="117647"/>
              </a:lnSpc>
              <a:spcBef>
                <a:spcPts val="0"/>
              </a:spcBef>
              <a:spcAft>
                <a:spcPts val="0"/>
              </a:spcAft>
              <a:buClr>
                <a:srgbClr val="F7D096"/>
              </a:buClr>
              <a:buSzPts val="3400"/>
              <a:buFont typeface="Calibri"/>
              <a:buChar char="•"/>
            </a:pPr>
            <a:r>
              <a:rPr b="0" i="0" lang="en-US" sz="3400" u="none" cap="none" strike="noStrike">
                <a:solidFill>
                  <a:srgbClr val="F7D096"/>
                </a:solidFill>
                <a:latin typeface="Calibri"/>
                <a:ea typeface="Calibri"/>
                <a:cs typeface="Calibri"/>
                <a:sym typeface="Calibri"/>
              </a:rPr>
              <a:t>Doctrine ORM</a:t>
            </a:r>
            <a:r>
              <a:rPr b="0" i="0" lang="en-US" sz="3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- Basic entity mapping, DBAL</a:t>
            </a:r>
          </a:p>
          <a:p>
            <a:pPr indent="-340894" lvl="0" marL="340894" marR="0" rtl="0" algn="l">
              <a:lnSpc>
                <a:spcPct val="117647"/>
              </a:lnSpc>
              <a:spcBef>
                <a:spcPts val="600"/>
              </a:spcBef>
              <a:spcAft>
                <a:spcPts val="0"/>
              </a:spcAft>
              <a:buClr>
                <a:srgbClr val="F7D096"/>
              </a:buClr>
              <a:buSzPts val="3400"/>
              <a:buFont typeface="Calibri"/>
              <a:buChar char="•"/>
            </a:pPr>
            <a:r>
              <a:rPr b="0" i="0" lang="en-US" sz="3400" u="none" cap="none" strike="noStrike">
                <a:solidFill>
                  <a:srgbClr val="F7D096"/>
                </a:solidFill>
                <a:latin typeface="Calibri"/>
                <a:ea typeface="Calibri"/>
                <a:cs typeface="Calibri"/>
                <a:sym typeface="Calibri"/>
              </a:rPr>
              <a:t>Entity Manager</a:t>
            </a:r>
            <a:r>
              <a:rPr b="0" i="0" lang="en-US" sz="3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- QueryBuilder, DQL, NamedQueries</a:t>
            </a:r>
          </a:p>
          <a:p>
            <a:pPr indent="-340894" lvl="0" marL="340894" marR="0" rtl="0" algn="l">
              <a:lnSpc>
                <a:spcPct val="117647"/>
              </a:lnSpc>
              <a:spcBef>
                <a:spcPts val="600"/>
              </a:spcBef>
              <a:spcAft>
                <a:spcPts val="0"/>
              </a:spcAft>
              <a:buClr>
                <a:srgbClr val="F7D096"/>
              </a:buClr>
              <a:buSzPts val="3400"/>
              <a:buFont typeface="Calibri"/>
              <a:buChar char="•"/>
            </a:pPr>
            <a:r>
              <a:rPr b="0" i="0" lang="en-US" sz="3400" u="none" cap="none" strike="noStrike">
                <a:solidFill>
                  <a:srgbClr val="F7D096"/>
                </a:solidFill>
                <a:latin typeface="Calibri"/>
                <a:ea typeface="Calibri"/>
                <a:cs typeface="Calibri"/>
                <a:sym typeface="Calibri"/>
              </a:rPr>
              <a:t>Entity Repository</a:t>
            </a:r>
            <a:r>
              <a:rPr b="0" i="0" lang="en-US" sz="3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- Dynamic helper methods, 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rIns="36000" wrap="square" tIns="36000">
            <a:noAutofit/>
          </a:bodyPr>
          <a:lstStyle/>
          <a:p>
            <a:pPr indent="-34290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6D18E"/>
              </a:buClr>
              <a:buSzPts val="5400"/>
              <a:buFont typeface="Calibri"/>
              <a:buNone/>
            </a:pPr>
            <a:r>
              <a:rPr b="1" i="0" lang="en-US" sz="5400" u="none" cap="none" strike="noStrike">
                <a:solidFill>
                  <a:srgbClr val="F6D18E"/>
                </a:solidFill>
                <a:latin typeface="Calibri"/>
                <a:ea typeface="Calibri"/>
                <a:cs typeface="Calibri"/>
                <a:sym typeface="Calibri"/>
              </a:rPr>
              <a:t>REST Controllers and Routing</a:t>
            </a:r>
          </a:p>
        </p:txBody>
      </p:sp>
      <p:sp>
        <p:nvSpPr>
          <p:cNvPr id="302" name="Shape 302"/>
          <p:cNvSpPr txBox="1"/>
          <p:nvPr>
            <p:ph idx="1" type="body"/>
          </p:nvPr>
        </p:nvSpPr>
        <p:spPr>
          <a:xfrm>
            <a:off x="1529383" y="6400801"/>
            <a:ext cx="10482606" cy="351755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36000" rIns="36000" wrap="square" tIns="36000">
            <a:noAutofit/>
          </a:bodyPr>
          <a:lstStyle/>
          <a:p>
            <a:pPr indent="-114300" lvl="0" marL="0" marR="0" rtl="0" algn="r">
              <a:lnSpc>
                <a:spcPct val="104999"/>
              </a:lnSpc>
              <a:spcBef>
                <a:spcPts val="0"/>
              </a:spcBef>
              <a:spcAft>
                <a:spcPts val="0"/>
              </a:spcAft>
              <a:buClr>
                <a:srgbClr val="F6C781"/>
              </a:buClr>
              <a:buSzPts val="1800"/>
              <a:buFont typeface="Helvetica Neue"/>
              <a:buNone/>
            </a:pPr>
            <a:r>
              <a:rPr b="0" i="0" lang="en-US" sz="18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https://softuni.bg/courses/</a:t>
            </a:r>
          </a:p>
        </p:txBody>
      </p:sp>
      <p:sp>
        <p:nvSpPr>
          <p:cNvPr id="303" name="Shape 303">
            <a:hlinkClick r:id="rId4"/>
          </p:cNvPr>
          <p:cNvSpPr/>
          <p:nvPr/>
        </p:nvSpPr>
        <p:spPr>
          <a:xfrm>
            <a:off x="9670249" y="3996240"/>
            <a:ext cx="1726010" cy="932887"/>
          </a:xfrm>
          <a:custGeom>
            <a:pathLst>
              <a:path extrusionOk="0" h="120000" w="120000">
                <a:moveTo>
                  <a:pt x="1905" y="0"/>
                </a:moveTo>
                <a:cubicBezTo>
                  <a:pt x="844" y="0"/>
                  <a:pt x="0" y="1566"/>
                  <a:pt x="0" y="3522"/>
                </a:cubicBezTo>
                <a:lnTo>
                  <a:pt x="0" y="116427"/>
                </a:lnTo>
                <a:cubicBezTo>
                  <a:pt x="0" y="118383"/>
                  <a:pt x="844" y="120000"/>
                  <a:pt x="1905" y="120000"/>
                </a:cubicBezTo>
                <a:lnTo>
                  <a:pt x="118094" y="120000"/>
                </a:lnTo>
                <a:cubicBezTo>
                  <a:pt x="119155" y="120000"/>
                  <a:pt x="120000" y="118383"/>
                  <a:pt x="120000" y="116427"/>
                </a:cubicBezTo>
                <a:lnTo>
                  <a:pt x="120000" y="3522"/>
                </a:lnTo>
                <a:cubicBezTo>
                  <a:pt x="120000" y="1566"/>
                  <a:pt x="119155" y="0"/>
                  <a:pt x="118094" y="0"/>
                </a:cubicBezTo>
                <a:lnTo>
                  <a:pt x="1905" y="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04" name="Shape 304">
            <a:hlinkClick r:id="rId5"/>
          </p:cNvPr>
          <p:cNvSpPr/>
          <p:nvPr/>
        </p:nvSpPr>
        <p:spPr>
          <a:xfrm>
            <a:off x="3160390" y="1255207"/>
            <a:ext cx="1752140" cy="804013"/>
          </a:xfrm>
          <a:custGeom>
            <a:pathLst>
              <a:path extrusionOk="0" h="120000" w="120000">
                <a:moveTo>
                  <a:pt x="1738" y="0"/>
                </a:moveTo>
                <a:cubicBezTo>
                  <a:pt x="777" y="0"/>
                  <a:pt x="0" y="1700"/>
                  <a:pt x="0" y="3788"/>
                </a:cubicBezTo>
                <a:lnTo>
                  <a:pt x="0" y="116211"/>
                </a:lnTo>
                <a:cubicBezTo>
                  <a:pt x="0" y="118300"/>
                  <a:pt x="777" y="120000"/>
                  <a:pt x="1738" y="120000"/>
                </a:cubicBezTo>
                <a:lnTo>
                  <a:pt x="118261" y="120000"/>
                </a:lnTo>
                <a:cubicBezTo>
                  <a:pt x="119222" y="120000"/>
                  <a:pt x="120000" y="118300"/>
                  <a:pt x="120000" y="116211"/>
                </a:cubicBezTo>
                <a:lnTo>
                  <a:pt x="120000" y="3788"/>
                </a:lnTo>
                <a:cubicBezTo>
                  <a:pt x="120000" y="1700"/>
                  <a:pt x="119222" y="0"/>
                  <a:pt x="118261" y="0"/>
                </a:cubicBezTo>
                <a:lnTo>
                  <a:pt x="1738" y="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05" name="Shape 305">
            <a:hlinkClick r:id="rId6"/>
          </p:cNvPr>
          <p:cNvSpPr/>
          <p:nvPr/>
        </p:nvSpPr>
        <p:spPr>
          <a:xfrm>
            <a:off x="512764" y="1255207"/>
            <a:ext cx="2093873" cy="804014"/>
          </a:xfrm>
          <a:custGeom>
            <a:pathLst>
              <a:path extrusionOk="0" h="120000" w="120000">
                <a:moveTo>
                  <a:pt x="1455" y="0"/>
                </a:moveTo>
                <a:cubicBezTo>
                  <a:pt x="650" y="0"/>
                  <a:pt x="0" y="1700"/>
                  <a:pt x="0" y="3788"/>
                </a:cubicBezTo>
                <a:lnTo>
                  <a:pt x="0" y="116211"/>
                </a:lnTo>
                <a:cubicBezTo>
                  <a:pt x="0" y="118300"/>
                  <a:pt x="650" y="120000"/>
                  <a:pt x="1455" y="120000"/>
                </a:cubicBezTo>
                <a:lnTo>
                  <a:pt x="118544" y="120000"/>
                </a:lnTo>
                <a:cubicBezTo>
                  <a:pt x="119350" y="120000"/>
                  <a:pt x="120000" y="118300"/>
                  <a:pt x="120000" y="116211"/>
                </a:cubicBezTo>
                <a:lnTo>
                  <a:pt x="120000" y="3788"/>
                </a:lnTo>
                <a:cubicBezTo>
                  <a:pt x="120000" y="1700"/>
                  <a:pt x="119350" y="0"/>
                  <a:pt x="118544" y="0"/>
                </a:cubicBezTo>
                <a:lnTo>
                  <a:pt x="1455" y="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06" name="Shape 306">
            <a:hlinkClick r:id="rId7"/>
          </p:cNvPr>
          <p:cNvSpPr/>
          <p:nvPr/>
        </p:nvSpPr>
        <p:spPr>
          <a:xfrm>
            <a:off x="512764" y="5373442"/>
            <a:ext cx="3352801" cy="849557"/>
          </a:xfrm>
          <a:custGeom>
            <a:pathLst>
              <a:path extrusionOk="0" h="120000" w="120000">
                <a:moveTo>
                  <a:pt x="966" y="0"/>
                </a:moveTo>
                <a:cubicBezTo>
                  <a:pt x="433" y="0"/>
                  <a:pt x="0" y="1716"/>
                  <a:pt x="0" y="3811"/>
                </a:cubicBezTo>
                <a:lnTo>
                  <a:pt x="0" y="116188"/>
                </a:lnTo>
                <a:cubicBezTo>
                  <a:pt x="0" y="118283"/>
                  <a:pt x="433" y="120000"/>
                  <a:pt x="966" y="120000"/>
                </a:cubicBezTo>
                <a:lnTo>
                  <a:pt x="119033" y="120000"/>
                </a:lnTo>
                <a:cubicBezTo>
                  <a:pt x="119566" y="120000"/>
                  <a:pt x="120000" y="118283"/>
                  <a:pt x="120000" y="116188"/>
                </a:cubicBezTo>
                <a:lnTo>
                  <a:pt x="120000" y="3811"/>
                </a:lnTo>
                <a:cubicBezTo>
                  <a:pt x="120000" y="1716"/>
                  <a:pt x="119566" y="0"/>
                  <a:pt x="119033" y="0"/>
                </a:cubicBezTo>
                <a:lnTo>
                  <a:pt x="966" y="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07" name="Shape 307">
            <a:hlinkClick r:id="rId8"/>
          </p:cNvPr>
          <p:cNvSpPr/>
          <p:nvPr/>
        </p:nvSpPr>
        <p:spPr>
          <a:xfrm>
            <a:off x="4358563" y="5373442"/>
            <a:ext cx="2753519" cy="849557"/>
          </a:xfrm>
          <a:custGeom>
            <a:pathLst>
              <a:path extrusionOk="0" h="120000" w="120000">
                <a:moveTo>
                  <a:pt x="1088" y="0"/>
                </a:moveTo>
                <a:cubicBezTo>
                  <a:pt x="483" y="0"/>
                  <a:pt x="0" y="1572"/>
                  <a:pt x="0" y="3533"/>
                </a:cubicBezTo>
                <a:lnTo>
                  <a:pt x="0" y="116411"/>
                </a:lnTo>
                <a:cubicBezTo>
                  <a:pt x="0" y="118372"/>
                  <a:pt x="483" y="120000"/>
                  <a:pt x="1088" y="120000"/>
                </a:cubicBezTo>
                <a:lnTo>
                  <a:pt x="118911" y="120000"/>
                </a:lnTo>
                <a:cubicBezTo>
                  <a:pt x="119516" y="120000"/>
                  <a:pt x="120000" y="118372"/>
                  <a:pt x="120000" y="116411"/>
                </a:cubicBezTo>
                <a:lnTo>
                  <a:pt x="120000" y="3533"/>
                </a:lnTo>
                <a:cubicBezTo>
                  <a:pt x="120000" y="1572"/>
                  <a:pt x="119516" y="0"/>
                  <a:pt x="118911" y="0"/>
                </a:cubicBezTo>
                <a:lnTo>
                  <a:pt x="1088" y="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08" name="Shape 308">
            <a:hlinkClick r:id="rId9"/>
          </p:cNvPr>
          <p:cNvSpPr/>
          <p:nvPr/>
        </p:nvSpPr>
        <p:spPr>
          <a:xfrm>
            <a:off x="7633727" y="5373442"/>
            <a:ext cx="4073043" cy="849557"/>
          </a:xfrm>
          <a:custGeom>
            <a:pathLst>
              <a:path extrusionOk="0" h="120000" w="120000">
                <a:moveTo>
                  <a:pt x="794" y="0"/>
                </a:moveTo>
                <a:cubicBezTo>
                  <a:pt x="361" y="0"/>
                  <a:pt x="0" y="1716"/>
                  <a:pt x="0" y="3811"/>
                </a:cubicBezTo>
                <a:lnTo>
                  <a:pt x="0" y="116188"/>
                </a:lnTo>
                <a:cubicBezTo>
                  <a:pt x="0" y="118283"/>
                  <a:pt x="361" y="120000"/>
                  <a:pt x="794" y="120000"/>
                </a:cubicBezTo>
                <a:lnTo>
                  <a:pt x="119205" y="120000"/>
                </a:lnTo>
                <a:cubicBezTo>
                  <a:pt x="119638" y="120000"/>
                  <a:pt x="120000" y="118283"/>
                  <a:pt x="120000" y="116188"/>
                </a:cubicBezTo>
                <a:lnTo>
                  <a:pt x="120000" y="3811"/>
                </a:lnTo>
                <a:cubicBezTo>
                  <a:pt x="120000" y="1716"/>
                  <a:pt x="119638" y="0"/>
                  <a:pt x="119205" y="0"/>
                </a:cubicBezTo>
                <a:lnTo>
                  <a:pt x="794" y="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09" name="Shape 309">
            <a:hlinkClick r:id="rId10"/>
          </p:cNvPr>
          <p:cNvSpPr/>
          <p:nvPr/>
        </p:nvSpPr>
        <p:spPr>
          <a:xfrm>
            <a:off x="7765249" y="2577352"/>
            <a:ext cx="3631010" cy="783036"/>
          </a:xfrm>
          <a:custGeom>
            <a:pathLst>
              <a:path extrusionOk="0" h="120000" w="120000">
                <a:moveTo>
                  <a:pt x="811" y="0"/>
                </a:moveTo>
                <a:cubicBezTo>
                  <a:pt x="361" y="0"/>
                  <a:pt x="0" y="1677"/>
                  <a:pt x="0" y="3772"/>
                </a:cubicBezTo>
                <a:lnTo>
                  <a:pt x="0" y="116227"/>
                </a:lnTo>
                <a:cubicBezTo>
                  <a:pt x="0" y="118322"/>
                  <a:pt x="361" y="120000"/>
                  <a:pt x="811" y="120000"/>
                </a:cubicBezTo>
                <a:lnTo>
                  <a:pt x="119188" y="120000"/>
                </a:lnTo>
                <a:cubicBezTo>
                  <a:pt x="119638" y="120000"/>
                  <a:pt x="120000" y="118322"/>
                  <a:pt x="120000" y="116227"/>
                </a:cubicBezTo>
                <a:lnTo>
                  <a:pt x="120000" y="3772"/>
                </a:lnTo>
                <a:cubicBezTo>
                  <a:pt x="120000" y="1677"/>
                  <a:pt x="119638" y="0"/>
                  <a:pt x="119188" y="0"/>
                </a:cubicBezTo>
                <a:lnTo>
                  <a:pt x="811" y="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10" name="Shape 310">
            <a:hlinkClick r:id="rId11"/>
          </p:cNvPr>
          <p:cNvSpPr/>
          <p:nvPr/>
        </p:nvSpPr>
        <p:spPr>
          <a:xfrm>
            <a:off x="5377181" y="1391286"/>
            <a:ext cx="5993211" cy="550372"/>
          </a:xfrm>
          <a:custGeom>
            <a:pathLst>
              <a:path extrusionOk="0" h="120000" w="120000">
                <a:moveTo>
                  <a:pt x="350" y="0"/>
                </a:moveTo>
                <a:cubicBezTo>
                  <a:pt x="155" y="0"/>
                  <a:pt x="0" y="1711"/>
                  <a:pt x="0" y="3805"/>
                </a:cubicBezTo>
                <a:lnTo>
                  <a:pt x="0" y="116194"/>
                </a:lnTo>
                <a:cubicBezTo>
                  <a:pt x="0" y="118288"/>
                  <a:pt x="155" y="120000"/>
                  <a:pt x="350" y="120000"/>
                </a:cubicBezTo>
                <a:lnTo>
                  <a:pt x="119655" y="120000"/>
                </a:lnTo>
                <a:cubicBezTo>
                  <a:pt x="119850" y="120000"/>
                  <a:pt x="120000" y="118288"/>
                  <a:pt x="120000" y="116194"/>
                </a:cubicBezTo>
                <a:lnTo>
                  <a:pt x="120000" y="3805"/>
                </a:lnTo>
                <a:cubicBezTo>
                  <a:pt x="120000" y="1711"/>
                  <a:pt x="119850" y="0"/>
                  <a:pt x="119655" y="0"/>
                </a:cubicBezTo>
                <a:lnTo>
                  <a:pt x="350" y="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11" name="Shape 311">
            <a:hlinkClick r:id="rId12"/>
          </p:cNvPr>
          <p:cNvSpPr/>
          <p:nvPr/>
        </p:nvSpPr>
        <p:spPr>
          <a:xfrm>
            <a:off x="3075200" y="2380769"/>
            <a:ext cx="1922463" cy="854869"/>
          </a:xfrm>
          <a:custGeom>
            <a:pathLst>
              <a:path extrusionOk="0" h="120000" w="120000">
                <a:moveTo>
                  <a:pt x="1683" y="0"/>
                </a:moveTo>
                <a:cubicBezTo>
                  <a:pt x="755" y="0"/>
                  <a:pt x="0" y="1694"/>
                  <a:pt x="0" y="3788"/>
                </a:cubicBezTo>
                <a:lnTo>
                  <a:pt x="0" y="116211"/>
                </a:lnTo>
                <a:cubicBezTo>
                  <a:pt x="0" y="118305"/>
                  <a:pt x="755" y="120000"/>
                  <a:pt x="1683" y="120000"/>
                </a:cubicBezTo>
                <a:lnTo>
                  <a:pt x="118316" y="120000"/>
                </a:lnTo>
                <a:cubicBezTo>
                  <a:pt x="119244" y="120000"/>
                  <a:pt x="120000" y="118305"/>
                  <a:pt x="120000" y="116211"/>
                </a:cubicBezTo>
                <a:lnTo>
                  <a:pt x="120000" y="3788"/>
                </a:lnTo>
                <a:cubicBezTo>
                  <a:pt x="120000" y="1694"/>
                  <a:pt x="119244" y="0"/>
                  <a:pt x="118316" y="0"/>
                </a:cubicBezTo>
                <a:lnTo>
                  <a:pt x="1683" y="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rIns="36000" wrap="square" tIns="36000">
            <a:noAutofit/>
          </a:bodyPr>
          <a:lstStyle/>
          <a:p>
            <a:pPr indent="-25400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b="1" i="0" lang="en-US" sz="4000" u="none" cap="none" strike="noStrik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rPr>
              <a:t>License</a:t>
            </a:r>
          </a:p>
        </p:txBody>
      </p:sp>
      <p:sp>
        <p:nvSpPr>
          <p:cNvPr id="317" name="Shape 317"/>
          <p:cNvSpPr txBox="1"/>
          <p:nvPr>
            <p:ph idx="1" type="body"/>
          </p:nvPr>
        </p:nvSpPr>
        <p:spPr>
          <a:xfrm>
            <a:off x="190412" y="1151121"/>
            <a:ext cx="11804824" cy="1796244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36000" rIns="36000" wrap="square" tIns="36000">
            <a:noAutofit/>
          </a:bodyPr>
          <a:lstStyle/>
          <a:p>
            <a:pPr indent="-283414" lvl="0" marL="283414" marR="0" rtl="0" algn="l">
              <a:lnSpc>
                <a:spcPct val="104999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ts val="3162"/>
              <a:buFont typeface="Noto Sans Symbols"/>
              <a:buChar char="●"/>
            </a:pPr>
            <a:r>
              <a:rPr b="0" i="0" lang="en-US" sz="3162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This course (slides, examples, demos, videos, homework, etc.)</a:t>
            </a:r>
            <a:br>
              <a:rPr b="0" i="0" lang="en-US" sz="3162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162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is licensed under the "</a:t>
            </a:r>
            <a:r>
              <a:rPr b="0" i="0" lang="en-US" sz="3162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Creative Commons Attribution-NonCommercial-ShareAlike 4.0 International</a:t>
            </a:r>
            <a:r>
              <a:rPr b="0" i="0" lang="en-US" sz="3162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" license</a:t>
            </a:r>
          </a:p>
        </p:txBody>
      </p:sp>
      <p:sp>
        <p:nvSpPr>
          <p:cNvPr id="318" name="Shape 318"/>
          <p:cNvSpPr txBox="1"/>
          <p:nvPr>
            <p:ph idx="12" type="sldNum"/>
          </p:nvPr>
        </p:nvSpPr>
        <p:spPr>
          <a:xfrm>
            <a:off x="11777331" y="6517389"/>
            <a:ext cx="217902" cy="211701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rIns="36000" wrap="square" tIns="36000">
            <a:noAutofit/>
          </a:bodyPr>
          <a:lstStyle/>
          <a:p>
            <a:pPr indent="-635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Calibri"/>
              <a:buNone/>
            </a:pPr>
            <a:fld id="{00000000-1234-1234-1234-123412341234}" type="slidenum">
              <a:rPr b="0" i="0" lang="en-US" sz="1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descr="CC-BY-NC-SA License" id="319" name="Shape 319">
            <a:hlinkClick r:id="rId4"/>
          </p:cNvPr>
          <p:cNvSpPr/>
          <p:nvPr/>
        </p:nvSpPr>
        <p:spPr>
          <a:xfrm>
            <a:off x="3771858" y="3810000"/>
            <a:ext cx="4642248" cy="1624244"/>
          </a:xfrm>
          <a:custGeom>
            <a:pathLst>
              <a:path extrusionOk="0" h="120000" w="120000">
                <a:moveTo>
                  <a:pt x="1816" y="0"/>
                </a:moveTo>
                <a:cubicBezTo>
                  <a:pt x="811" y="0"/>
                  <a:pt x="0" y="2322"/>
                  <a:pt x="0" y="5188"/>
                </a:cubicBezTo>
                <a:lnTo>
                  <a:pt x="0" y="114811"/>
                </a:lnTo>
                <a:cubicBezTo>
                  <a:pt x="0" y="117677"/>
                  <a:pt x="811" y="120000"/>
                  <a:pt x="1816" y="120000"/>
                </a:cubicBezTo>
                <a:lnTo>
                  <a:pt x="118183" y="120000"/>
                </a:lnTo>
                <a:cubicBezTo>
                  <a:pt x="119188" y="120000"/>
                  <a:pt x="120000" y="117677"/>
                  <a:pt x="120000" y="114811"/>
                </a:cubicBezTo>
                <a:lnTo>
                  <a:pt x="120000" y="5188"/>
                </a:lnTo>
                <a:cubicBezTo>
                  <a:pt x="120000" y="2322"/>
                  <a:pt x="119188" y="0"/>
                  <a:pt x="118183" y="0"/>
                </a:cubicBezTo>
                <a:lnTo>
                  <a:pt x="1816" y="0"/>
                </a:lnTo>
                <a:close/>
              </a:path>
            </a:pathLst>
          </a:custGeom>
          <a:noFill/>
          <a:ln cap="flat" cmpd="sng" w="9525">
            <a:solidFill>
              <a:srgbClr val="7C4B3B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Shape 324"/>
          <p:cNvSpPr txBox="1"/>
          <p:nvPr>
            <p:ph idx="4294967295" type="title"/>
          </p:nvPr>
        </p:nvSpPr>
        <p:spPr>
          <a:xfrm>
            <a:off x="259899" y="103056"/>
            <a:ext cx="9074151" cy="936626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rIns="36000" wrap="square" tIns="36000">
            <a:noAutofit/>
          </a:bodyPr>
          <a:lstStyle/>
          <a:p>
            <a:pPr indent="-23368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3680"/>
              <a:buFont typeface="Calibri"/>
              <a:buNone/>
            </a:pPr>
            <a:r>
              <a:rPr b="1" i="0" lang="en-US" sz="3680" u="none" cap="none" strike="noStrik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rPr>
              <a:t>Trainings @ Software University (SoftUni)</a:t>
            </a:r>
          </a:p>
        </p:txBody>
      </p:sp>
      <p:sp>
        <p:nvSpPr>
          <p:cNvPr id="325" name="Shape 325"/>
          <p:cNvSpPr txBox="1"/>
          <p:nvPr>
            <p:ph idx="4294967295" type="body"/>
          </p:nvPr>
        </p:nvSpPr>
        <p:spPr>
          <a:xfrm>
            <a:off x="259898" y="1039680"/>
            <a:ext cx="9434515" cy="563938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36000" rIns="36000" wrap="square" tIns="36000">
            <a:noAutofit/>
          </a:bodyPr>
          <a:lstStyle/>
          <a:p>
            <a:pPr indent="-304746" lvl="0" marL="30474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ts val="3200"/>
              <a:buFont typeface="Noto Sans Symbols"/>
              <a:buChar char="●"/>
            </a:pPr>
            <a:r>
              <a:rPr b="0" i="0" lang="en-US" sz="32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Software University – High-Quality Education, Profession and Job for Software Developers</a:t>
            </a:r>
          </a:p>
          <a:p>
            <a:pPr indent="-231605" lvl="1" marL="609492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320"/>
              <a:buFont typeface="Noto Sans Symbols"/>
              <a:buChar char="●"/>
            </a:pPr>
            <a:r>
              <a:rPr b="0" i="0" lang="en-US" sz="29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softuni.bg</a:t>
            </a:r>
            <a:r>
              <a:rPr b="0" i="0" lang="en-US" sz="29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pPr indent="-304746" lvl="0" marL="304746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2B254"/>
              </a:buClr>
              <a:buSzPts val="3200"/>
              <a:buFont typeface="Noto Sans Symbols"/>
              <a:buChar char="●"/>
            </a:pPr>
            <a:r>
              <a:rPr b="0" i="0" lang="en-US" sz="32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Software University Foundation</a:t>
            </a:r>
          </a:p>
          <a:p>
            <a:pPr indent="-231605" lvl="1" marL="609492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●"/>
            </a:pPr>
            <a:r>
              <a:rPr b="0" i="0" lang="en-US" sz="30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softuni.org</a:t>
            </a:r>
          </a:p>
          <a:p>
            <a:pPr indent="-304746" lvl="1" marL="304746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2B254"/>
              </a:buClr>
              <a:buSzPts val="3200"/>
              <a:buFont typeface="Noto Sans Symbols"/>
              <a:buChar char="●"/>
            </a:pPr>
            <a:r>
              <a:rPr b="0" i="0" lang="en-US" sz="32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Software University @ Facebook</a:t>
            </a:r>
          </a:p>
          <a:p>
            <a:pPr indent="-231605" lvl="1" marL="609492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320"/>
              <a:buFont typeface="Noto Sans Symbols"/>
              <a:buChar char="●"/>
            </a:pPr>
            <a:r>
              <a:rPr b="0" i="0" lang="en-US" sz="29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facebook.com/SoftwareUniversity</a:t>
            </a:r>
          </a:p>
          <a:p>
            <a:pPr indent="-304746" lvl="1" marL="304746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2B254"/>
              </a:buClr>
              <a:buSzPts val="3200"/>
              <a:buFont typeface="Noto Sans Symbols"/>
              <a:buChar char="●"/>
            </a:pPr>
            <a:r>
              <a:rPr b="0" i="0" lang="en-US" sz="32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Software University Forums</a:t>
            </a:r>
          </a:p>
          <a:p>
            <a:pPr indent="-304745" lvl="2" marL="609493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2B254"/>
              </a:buClr>
              <a:buSzPts val="3000"/>
              <a:buFont typeface="Noto Sans Symbols"/>
              <a:buChar char="●"/>
            </a:pPr>
            <a:r>
              <a:rPr b="0" i="0" lang="en-US" sz="30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6"/>
              </a:rPr>
              <a:t>forum.softuni.bg</a:t>
            </a:r>
          </a:p>
        </p:txBody>
      </p:sp>
      <p:sp>
        <p:nvSpPr>
          <p:cNvPr descr="Software University  http://softuni.bg" id="326" name="Shape 326">
            <a:hlinkClick r:id="rId7"/>
          </p:cNvPr>
          <p:cNvSpPr/>
          <p:nvPr/>
        </p:nvSpPr>
        <p:spPr>
          <a:xfrm>
            <a:off x="9726400" y="914400"/>
            <a:ext cx="1701007" cy="1570038"/>
          </a:xfrm>
          <a:custGeom>
            <a:pathLst>
              <a:path extrusionOk="0" h="120000" w="120000">
                <a:moveTo>
                  <a:pt x="866" y="0"/>
                </a:moveTo>
                <a:cubicBezTo>
                  <a:pt x="388" y="0"/>
                  <a:pt x="0" y="422"/>
                  <a:pt x="0" y="938"/>
                </a:cubicBezTo>
                <a:lnTo>
                  <a:pt x="0" y="119061"/>
                </a:lnTo>
                <a:cubicBezTo>
                  <a:pt x="0" y="119577"/>
                  <a:pt x="388" y="120000"/>
                  <a:pt x="866" y="120000"/>
                </a:cubicBezTo>
                <a:lnTo>
                  <a:pt x="119133" y="120000"/>
                </a:lnTo>
                <a:cubicBezTo>
                  <a:pt x="119611" y="120000"/>
                  <a:pt x="120000" y="119577"/>
                  <a:pt x="120000" y="119061"/>
                </a:cubicBezTo>
                <a:lnTo>
                  <a:pt x="120000" y="938"/>
                </a:lnTo>
                <a:cubicBezTo>
                  <a:pt x="120000" y="422"/>
                  <a:pt x="119611" y="0"/>
                  <a:pt x="119133" y="0"/>
                </a:cubicBezTo>
                <a:lnTo>
                  <a:pt x="866" y="0"/>
                </a:lnTo>
                <a:close/>
              </a:path>
            </a:pathLst>
          </a:custGeom>
          <a:noFill/>
          <a:ln cap="flat" cmpd="sng" w="12700">
            <a:solidFill>
              <a:srgbClr val="00B0F0">
                <a:alpha val="49803"/>
              </a:srgbClr>
            </a:solidFill>
            <a:prstDash val="solid"/>
            <a:round/>
            <a:headEnd len="med" w="med" type="none"/>
            <a:tailEnd len="med" w="med" type="none"/>
          </a:ln>
        </p:spPr>
      </p:sp>
      <p:grpSp>
        <p:nvGrpSpPr>
          <p:cNvPr descr="Software University Foundation  http://softuni.org" id="327" name="Shape 327"/>
          <p:cNvGrpSpPr/>
          <p:nvPr/>
        </p:nvGrpSpPr>
        <p:grpSpPr>
          <a:xfrm>
            <a:off x="9457096" y="2865599"/>
            <a:ext cx="2269873" cy="874919"/>
            <a:chOff x="-1" y="-1"/>
            <a:chExt cx="2269871" cy="874917"/>
          </a:xfrm>
        </p:grpSpPr>
        <p:sp>
          <p:nvSpPr>
            <p:cNvPr id="328" name="Shape 328"/>
            <p:cNvSpPr/>
            <p:nvPr/>
          </p:nvSpPr>
          <p:spPr>
            <a:xfrm>
              <a:off x="-1" y="-1"/>
              <a:ext cx="2269871" cy="874917"/>
            </a:xfrm>
            <a:custGeom>
              <a:pathLst>
                <a:path extrusionOk="0" h="120000" w="120000">
                  <a:moveTo>
                    <a:pt x="0" y="4727"/>
                  </a:moveTo>
                  <a:lnTo>
                    <a:pt x="0" y="4727"/>
                  </a:lnTo>
                  <a:cubicBezTo>
                    <a:pt x="0" y="2116"/>
                    <a:pt x="816" y="0"/>
                    <a:pt x="1822" y="0"/>
                  </a:cubicBezTo>
                  <a:lnTo>
                    <a:pt x="118177" y="0"/>
                  </a:lnTo>
                  <a:lnTo>
                    <a:pt x="118177" y="0"/>
                  </a:lnTo>
                  <a:cubicBezTo>
                    <a:pt x="119183" y="0"/>
                    <a:pt x="120000" y="2116"/>
                    <a:pt x="120000" y="4727"/>
                  </a:cubicBezTo>
                  <a:lnTo>
                    <a:pt x="120000" y="115272"/>
                  </a:lnTo>
                  <a:lnTo>
                    <a:pt x="120000" y="115272"/>
                  </a:lnTo>
                  <a:cubicBezTo>
                    <a:pt x="120000" y="117883"/>
                    <a:pt x="119183" y="120000"/>
                    <a:pt x="118177" y="120000"/>
                  </a:cubicBezTo>
                  <a:lnTo>
                    <a:pt x="1822" y="120000"/>
                  </a:lnTo>
                  <a:lnTo>
                    <a:pt x="1822" y="120000"/>
                  </a:lnTo>
                  <a:cubicBezTo>
                    <a:pt x="816" y="120000"/>
                    <a:pt x="0" y="117883"/>
                    <a:pt x="0" y="115272"/>
                  </a:cubicBezTo>
                  <a:close/>
                </a:path>
              </a:pathLst>
            </a:custGeom>
            <a:solidFill>
              <a:srgbClr val="231F20">
                <a:alpha val="49803"/>
              </a:srgbClr>
            </a:solidFill>
            <a:ln>
              <a:noFill/>
            </a:ln>
          </p:spPr>
          <p:txBody>
            <a:bodyPr anchorCtr="0" anchor="ctr" bIns="45700" lIns="45700" rIns="45700" wrap="square" tIns="45700">
              <a:noAutofit/>
            </a:bodyPr>
            <a:lstStyle/>
            <a:p>
              <a:pPr indent="-15240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Calibri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9" name="Shape 329"/>
            <p:cNvSpPr/>
            <p:nvPr/>
          </p:nvSpPr>
          <p:spPr>
            <a:xfrm>
              <a:off x="109934" y="102117"/>
              <a:ext cx="2050070" cy="670599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  <a:lnTo>
                    <a:pt x="1200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</p:sp>
        <p:sp>
          <p:nvSpPr>
            <p:cNvPr id="330" name="Shape 330"/>
            <p:cNvSpPr/>
            <p:nvPr/>
          </p:nvSpPr>
          <p:spPr>
            <a:xfrm>
              <a:off x="0" y="0"/>
              <a:ext cx="2269870" cy="874916"/>
            </a:xfrm>
            <a:custGeom>
              <a:pathLst>
                <a:path extrusionOk="0" h="120000" w="120000">
                  <a:moveTo>
                    <a:pt x="0" y="4727"/>
                  </a:moveTo>
                  <a:lnTo>
                    <a:pt x="0" y="4727"/>
                  </a:lnTo>
                  <a:cubicBezTo>
                    <a:pt x="0" y="2116"/>
                    <a:pt x="816" y="0"/>
                    <a:pt x="1822" y="0"/>
                  </a:cubicBezTo>
                  <a:lnTo>
                    <a:pt x="118177" y="0"/>
                  </a:lnTo>
                  <a:lnTo>
                    <a:pt x="118177" y="0"/>
                  </a:lnTo>
                  <a:cubicBezTo>
                    <a:pt x="119183" y="0"/>
                    <a:pt x="120000" y="2116"/>
                    <a:pt x="120000" y="4727"/>
                  </a:cubicBezTo>
                  <a:lnTo>
                    <a:pt x="120000" y="115272"/>
                  </a:lnTo>
                  <a:lnTo>
                    <a:pt x="120000" y="115272"/>
                  </a:lnTo>
                  <a:cubicBezTo>
                    <a:pt x="120000" y="117883"/>
                    <a:pt x="119183" y="120000"/>
                    <a:pt x="118177" y="120000"/>
                  </a:cubicBezTo>
                  <a:lnTo>
                    <a:pt x="1822" y="120000"/>
                  </a:lnTo>
                  <a:lnTo>
                    <a:pt x="1822" y="120000"/>
                  </a:lnTo>
                  <a:cubicBezTo>
                    <a:pt x="816" y="120000"/>
                    <a:pt x="0" y="117883"/>
                    <a:pt x="0" y="115272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C87D0E">
                  <a:alpha val="40000"/>
                </a:srgbClr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45700" rIns="45700" wrap="square" tIns="45700">
              <a:noAutofit/>
            </a:bodyPr>
            <a:lstStyle/>
            <a:p>
              <a:pPr indent="-15240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Calibri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descr="Software University @ Facebook  http://www.facebook.com/SoftwareUniversity" id="331" name="Shape 331">
            <a:hlinkClick r:id="rId8"/>
          </p:cNvPr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0075536" y="4064267"/>
            <a:ext cx="1003955" cy="101756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oftware University - Forum  http://forum.softuni.bg" id="332" name="Shape 332">
            <a:hlinkClick r:id="rId10"/>
          </p:cNvPr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0109334" y="5410200"/>
            <a:ext cx="970157" cy="9657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Shape 333">
            <a:hlinkClick r:id="rId12"/>
          </p:cNvPr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6780211" y="3145320"/>
            <a:ext cx="2286199" cy="2493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/>
          <p:nvPr>
            <p:ph idx="1" type="body"/>
          </p:nvPr>
        </p:nvSpPr>
        <p:spPr>
          <a:xfrm>
            <a:off x="2323300" y="2164800"/>
            <a:ext cx="7532700" cy="252840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rIns="91400" wrap="square" tIns="91400">
            <a:noAutofit/>
          </a:bodyPr>
          <a:lstStyle/>
          <a:p>
            <a:pPr indent="-253947" lvl="0" marL="88846" marR="0" rtl="0" algn="ctr">
              <a:lnSpc>
                <a:spcPct val="117647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ts val="6000"/>
              <a:buFont typeface="Helvetica Neue"/>
              <a:buNone/>
            </a:pPr>
            <a:r>
              <a:rPr b="1" i="0" lang="en-US" sz="6000" u="none" cap="none" strike="noStrik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rPr>
              <a:t>#sli.do</a:t>
            </a:r>
          </a:p>
          <a:p>
            <a:pPr indent="-330147" lvl="0" marL="88846" marR="0" rtl="0" algn="ctr">
              <a:lnSpc>
                <a:spcPct val="117647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ts val="7200"/>
              <a:buFont typeface="Helvetica Neue"/>
              <a:buNone/>
            </a:pPr>
            <a:r>
              <a:rPr b="1" i="0" lang="en-US" sz="72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#PHP</a:t>
            </a:r>
            <a:r>
              <a:rPr b="1" lang="en-US" sz="7200"/>
              <a:t>-WEB</a:t>
            </a:r>
          </a:p>
        </p:txBody>
      </p:sp>
      <p:sp>
        <p:nvSpPr>
          <p:cNvPr id="121" name="Shape 121"/>
          <p:cNvSpPr txBox="1"/>
          <p:nvPr>
            <p:ph type="title"/>
          </p:nvPr>
        </p:nvSpPr>
        <p:spPr>
          <a:xfrm>
            <a:off x="188815" y="40338"/>
            <a:ext cx="9577500" cy="111090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rIns="91400" wrap="square" tIns="91400">
            <a:noAutofit/>
          </a:bodyPr>
          <a:lstStyle/>
          <a:p>
            <a:pPr indent="-25400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b="1" i="0" lang="en-US" sz="4000" u="none" cap="none" strike="noStrik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rPr>
              <a:t>Have a question?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 txBox="1"/>
          <p:nvPr>
            <p:ph type="title"/>
          </p:nvPr>
        </p:nvSpPr>
        <p:spPr>
          <a:xfrm>
            <a:off x="1173299" y="4956292"/>
            <a:ext cx="9832200" cy="774901"/>
          </a:xfrm>
          <a:prstGeom prst="rect">
            <a:avLst/>
          </a:prstGeom>
          <a:noFill/>
          <a:ln>
            <a:noFill/>
          </a:ln>
        </p:spPr>
        <p:txBody>
          <a:bodyPr anchorCtr="0" anchor="b" bIns="36000" lIns="36000" rIns="36000" wrap="square" tIns="36000">
            <a:noAutofit/>
          </a:bodyPr>
          <a:lstStyle/>
          <a:p>
            <a:pPr indent="-305181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806"/>
              <a:buFont typeface="Calibri"/>
              <a:buNone/>
            </a:pPr>
            <a:r>
              <a:rPr b="1" i="0" lang="en-US" sz="4806" u="none" cap="none" strike="noStrik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rPr>
              <a:t>ORM Basics - Doctrine</a:t>
            </a:r>
          </a:p>
        </p:txBody>
      </p:sp>
      <p:sp>
        <p:nvSpPr>
          <p:cNvPr id="127" name="Shape 127"/>
          <p:cNvSpPr txBox="1"/>
          <p:nvPr>
            <p:ph idx="1" type="body"/>
          </p:nvPr>
        </p:nvSpPr>
        <p:spPr>
          <a:xfrm>
            <a:off x="1173299" y="5712542"/>
            <a:ext cx="9832200" cy="688201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36000" rIns="36000" wrap="square" tIns="36000">
            <a:noAutofit/>
          </a:bodyPr>
          <a:lstStyle/>
          <a:p>
            <a:pPr indent="-254000" lvl="0" marL="0" marR="0" rtl="0" algn="ctr">
              <a:lnSpc>
                <a:spcPct val="104999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Helvetica Neue"/>
              <a:buNone/>
            </a:pPr>
            <a:r>
              <a:rPr b="0" i="0" lang="en-US" sz="40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Doctrine DBAL, Doctrine ORM</a:t>
            </a:r>
          </a:p>
        </p:txBody>
      </p:sp>
      <p:pic>
        <p:nvPicPr>
          <p:cNvPr id="128" name="Shape 1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37155" y="866750"/>
            <a:ext cx="3524099" cy="3637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Shape 1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86339" y="912288"/>
            <a:ext cx="7606120" cy="38030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/>
          <p:nvPr>
            <p:ph type="title"/>
          </p:nvPr>
        </p:nvSpPr>
        <p:spPr>
          <a:xfrm>
            <a:off x="188815" y="40338"/>
            <a:ext cx="9577597" cy="1110781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rIns="36000" wrap="square" tIns="36000">
            <a:noAutofit/>
          </a:bodyPr>
          <a:lstStyle/>
          <a:p>
            <a:pPr indent="-25400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b="1" i="0" lang="en-US" sz="4000" u="none" cap="none" strike="noStrik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rPr>
              <a:t>Doctrine ORM</a:t>
            </a:r>
          </a:p>
        </p:txBody>
      </p:sp>
      <p:sp>
        <p:nvSpPr>
          <p:cNvPr id="135" name="Shape 135"/>
          <p:cNvSpPr/>
          <p:nvPr/>
        </p:nvSpPr>
        <p:spPr>
          <a:xfrm>
            <a:off x="205099" y="1083987"/>
            <a:ext cx="12049258" cy="762001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36000" rIns="36000" wrap="square" tIns="36000">
            <a:noAutofit/>
          </a:bodyPr>
          <a:lstStyle/>
          <a:p>
            <a:pPr indent="-340894" lvl="0" marL="340894" marR="0" rtl="0" algn="l">
              <a:lnSpc>
                <a:spcPct val="11764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Font typeface="Calibri"/>
              <a:buChar char="•"/>
            </a:pPr>
            <a:r>
              <a:rPr b="0" i="0" lang="en-US" sz="3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Doctrine Entity</a:t>
            </a:r>
          </a:p>
        </p:txBody>
      </p:sp>
      <p:pic>
        <p:nvPicPr>
          <p:cNvPr id="136" name="Shape 1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4271" y="1684534"/>
            <a:ext cx="7335240" cy="491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 txBox="1"/>
          <p:nvPr>
            <p:ph type="title"/>
          </p:nvPr>
        </p:nvSpPr>
        <p:spPr>
          <a:xfrm>
            <a:off x="188815" y="40338"/>
            <a:ext cx="9577597" cy="1110781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rIns="36000" wrap="square" tIns="36000">
            <a:noAutofit/>
          </a:bodyPr>
          <a:lstStyle/>
          <a:p>
            <a:pPr indent="-25400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b="1" i="0" lang="en-US" sz="4000" u="none" cap="none" strike="noStrik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rPr>
              <a:t>Doctrine ORM</a:t>
            </a:r>
          </a:p>
        </p:txBody>
      </p:sp>
      <p:sp>
        <p:nvSpPr>
          <p:cNvPr id="142" name="Shape 142"/>
          <p:cNvSpPr/>
          <p:nvPr/>
        </p:nvSpPr>
        <p:spPr>
          <a:xfrm>
            <a:off x="200540" y="1056600"/>
            <a:ext cx="6352380" cy="593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rIns="45700" wrap="square" tIns="45700">
            <a:noAutofit/>
          </a:bodyPr>
          <a:lstStyle/>
          <a:p>
            <a:pPr indent="-215900" lvl="0" marL="0" marR="0" rtl="0" algn="l">
              <a:lnSpc>
                <a:spcPct val="11764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Font typeface="Calibri"/>
              <a:buNone/>
            </a:pPr>
            <a:r>
              <a:rPr b="0" i="0" lang="en-US" sz="3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Doctrine Entity - Table Relations</a:t>
            </a:r>
          </a:p>
        </p:txBody>
      </p:sp>
      <p:sp>
        <p:nvSpPr>
          <p:cNvPr id="143" name="Shape 143"/>
          <p:cNvSpPr/>
          <p:nvPr/>
        </p:nvSpPr>
        <p:spPr>
          <a:xfrm>
            <a:off x="200540" y="1752288"/>
            <a:ext cx="11794789" cy="1101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rIns="45700" wrap="square" tIns="45700">
            <a:noAutofit/>
          </a:bodyPr>
          <a:lstStyle/>
          <a:p>
            <a:pPr indent="-215900" lvl="0" marL="0" marR="0" rtl="0" algn="l">
              <a:lnSpc>
                <a:spcPct val="117647"/>
              </a:lnSpc>
              <a:spcBef>
                <a:spcPts val="0"/>
              </a:spcBef>
              <a:spcAft>
                <a:spcPts val="0"/>
              </a:spcAft>
              <a:buClr>
                <a:srgbClr val="F7D096"/>
              </a:buClr>
              <a:buSzPts val="3400"/>
              <a:buFont typeface="Calibri"/>
              <a:buNone/>
            </a:pPr>
            <a:r>
              <a:rPr b="0" i="0" lang="en-US" sz="3400" u="none" cap="none" strike="noStrike">
                <a:solidFill>
                  <a:srgbClr val="F7D096"/>
                </a:solidFill>
                <a:latin typeface="Calibri"/>
                <a:ea typeface="Calibri"/>
                <a:cs typeface="Calibri"/>
                <a:sym typeface="Calibri"/>
              </a:rPr>
              <a:t>@OneToOne</a:t>
            </a:r>
            <a:r>
              <a:rPr b="0" i="0" lang="en-US" sz="3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- each row in one table is linked to exactly one row in another table</a:t>
            </a:r>
          </a:p>
        </p:txBody>
      </p:sp>
      <p:pic>
        <p:nvPicPr>
          <p:cNvPr id="144" name="Shape 1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0540" y="3099263"/>
            <a:ext cx="11658220" cy="19191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/>
          <p:nvPr>
            <p:ph type="title"/>
          </p:nvPr>
        </p:nvSpPr>
        <p:spPr>
          <a:xfrm>
            <a:off x="188815" y="40338"/>
            <a:ext cx="9577597" cy="1110781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rIns="36000" wrap="square" tIns="36000">
            <a:noAutofit/>
          </a:bodyPr>
          <a:lstStyle/>
          <a:p>
            <a:pPr indent="-25400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b="1" i="0" lang="en-US" sz="4000" u="none" cap="none" strike="noStrik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rPr>
              <a:t>Doctrine ORM</a:t>
            </a:r>
          </a:p>
        </p:txBody>
      </p:sp>
      <p:sp>
        <p:nvSpPr>
          <p:cNvPr id="150" name="Shape 150"/>
          <p:cNvSpPr/>
          <p:nvPr/>
        </p:nvSpPr>
        <p:spPr>
          <a:xfrm>
            <a:off x="200540" y="1056600"/>
            <a:ext cx="6352380" cy="593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rIns="45700" wrap="square" tIns="45700">
            <a:noAutofit/>
          </a:bodyPr>
          <a:lstStyle/>
          <a:p>
            <a:pPr indent="-215900" lvl="0" marL="0" marR="0" rtl="0" algn="l">
              <a:lnSpc>
                <a:spcPct val="11764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Font typeface="Calibri"/>
              <a:buNone/>
            </a:pPr>
            <a:r>
              <a:rPr b="0" i="0" lang="en-US" sz="3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Doctrine Entity - Table Relations</a:t>
            </a:r>
          </a:p>
        </p:txBody>
      </p:sp>
      <p:sp>
        <p:nvSpPr>
          <p:cNvPr id="151" name="Shape 151"/>
          <p:cNvSpPr/>
          <p:nvPr/>
        </p:nvSpPr>
        <p:spPr>
          <a:xfrm>
            <a:off x="200540" y="1752288"/>
            <a:ext cx="11837168" cy="1101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rIns="45700" wrap="square" tIns="45700">
            <a:noAutofit/>
          </a:bodyPr>
          <a:lstStyle/>
          <a:p>
            <a:pPr indent="-215900" lvl="0" marL="0" marR="0" rtl="0" algn="l">
              <a:lnSpc>
                <a:spcPct val="117647"/>
              </a:lnSpc>
              <a:spcBef>
                <a:spcPts val="0"/>
              </a:spcBef>
              <a:spcAft>
                <a:spcPts val="0"/>
              </a:spcAft>
              <a:buClr>
                <a:srgbClr val="F7D096"/>
              </a:buClr>
              <a:buSzPts val="3400"/>
              <a:buFont typeface="Calibri"/>
              <a:buNone/>
            </a:pPr>
            <a:r>
              <a:rPr b="0" i="0" lang="en-US" sz="3400" u="none" cap="none" strike="noStrike">
                <a:solidFill>
                  <a:srgbClr val="F7D096"/>
                </a:solidFill>
                <a:latin typeface="Calibri"/>
                <a:ea typeface="Calibri"/>
                <a:cs typeface="Calibri"/>
                <a:sym typeface="Calibri"/>
              </a:rPr>
              <a:t>@OneToMany - </a:t>
            </a:r>
            <a:r>
              <a:rPr b="0" i="0" lang="en-US" sz="3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each row in one table is linked to many rows in another table</a:t>
            </a:r>
          </a:p>
        </p:txBody>
      </p:sp>
      <p:pic>
        <p:nvPicPr>
          <p:cNvPr id="152" name="Shape 1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3790" y="3562761"/>
            <a:ext cx="7631992" cy="118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Shape 1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5811" y="5475450"/>
            <a:ext cx="7158975" cy="1181799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Shape 154"/>
          <p:cNvSpPr/>
          <p:nvPr/>
        </p:nvSpPr>
        <p:spPr>
          <a:xfrm>
            <a:off x="243524" y="2841676"/>
            <a:ext cx="5639103" cy="64321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36000" rIns="36000" wrap="square" tIns="36000">
            <a:noAutofit/>
          </a:bodyPr>
          <a:lstStyle/>
          <a:p>
            <a:pPr indent="-340894" lvl="0" marL="340894" marR="0" rtl="0" algn="l">
              <a:lnSpc>
                <a:spcPct val="117647"/>
              </a:lnSpc>
              <a:spcBef>
                <a:spcPts val="0"/>
              </a:spcBef>
              <a:spcAft>
                <a:spcPts val="0"/>
              </a:spcAft>
              <a:buClr>
                <a:srgbClr val="F7D096"/>
              </a:buClr>
              <a:buSzPts val="3400"/>
              <a:buFont typeface="Calibri"/>
              <a:buChar char="•"/>
            </a:pPr>
            <a:r>
              <a:rPr b="0" i="0" lang="en-US" sz="3400" u="none" cap="none" strike="noStrike">
                <a:solidFill>
                  <a:srgbClr val="F7D096"/>
                </a:solidFill>
                <a:latin typeface="Calibri"/>
                <a:ea typeface="Calibri"/>
                <a:cs typeface="Calibri"/>
                <a:sym typeface="Calibri"/>
              </a:rPr>
              <a:t>Order.php</a:t>
            </a:r>
          </a:p>
        </p:txBody>
      </p:sp>
      <p:sp>
        <p:nvSpPr>
          <p:cNvPr id="155" name="Shape 155"/>
          <p:cNvSpPr/>
          <p:nvPr/>
        </p:nvSpPr>
        <p:spPr>
          <a:xfrm>
            <a:off x="243524" y="4798174"/>
            <a:ext cx="5639103" cy="64321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36000" rIns="36000" wrap="square" tIns="36000">
            <a:noAutofit/>
          </a:bodyPr>
          <a:lstStyle/>
          <a:p>
            <a:pPr indent="-340894" lvl="0" marL="340894" marR="0" rtl="0" algn="l">
              <a:lnSpc>
                <a:spcPct val="117647"/>
              </a:lnSpc>
              <a:spcBef>
                <a:spcPts val="0"/>
              </a:spcBef>
              <a:spcAft>
                <a:spcPts val="0"/>
              </a:spcAft>
              <a:buClr>
                <a:srgbClr val="F7D096"/>
              </a:buClr>
              <a:buSzPts val="3400"/>
              <a:buFont typeface="Calibri"/>
              <a:buChar char="•"/>
            </a:pPr>
            <a:r>
              <a:rPr b="0" i="0" lang="en-US" sz="3400" u="none" cap="none" strike="noStrike">
                <a:solidFill>
                  <a:srgbClr val="F7D096"/>
                </a:solidFill>
                <a:latin typeface="Calibri"/>
                <a:ea typeface="Calibri"/>
                <a:cs typeface="Calibri"/>
                <a:sym typeface="Calibri"/>
              </a:rPr>
              <a:t>OrderItem.php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 txBox="1"/>
          <p:nvPr>
            <p:ph type="title"/>
          </p:nvPr>
        </p:nvSpPr>
        <p:spPr>
          <a:xfrm>
            <a:off x="188815" y="40338"/>
            <a:ext cx="9577597" cy="1110781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rIns="36000" wrap="square" tIns="36000">
            <a:noAutofit/>
          </a:bodyPr>
          <a:lstStyle/>
          <a:p>
            <a:pPr indent="-25400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b="1" i="0" lang="en-US" sz="4000" u="none" cap="none" strike="noStrik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rPr>
              <a:t>Doctrine ORM</a:t>
            </a:r>
          </a:p>
        </p:txBody>
      </p:sp>
      <p:sp>
        <p:nvSpPr>
          <p:cNvPr id="161" name="Shape 161"/>
          <p:cNvSpPr/>
          <p:nvPr/>
        </p:nvSpPr>
        <p:spPr>
          <a:xfrm>
            <a:off x="200540" y="1056600"/>
            <a:ext cx="5563417" cy="593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rIns="45700" wrap="square" tIns="45700">
            <a:noAutofit/>
          </a:bodyPr>
          <a:lstStyle/>
          <a:p>
            <a:pPr indent="-215900" lvl="0" marL="0" marR="0" rtl="0" algn="l">
              <a:lnSpc>
                <a:spcPct val="11764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Font typeface="Calibri"/>
              <a:buNone/>
            </a:pPr>
            <a:r>
              <a:rPr b="0" i="0" lang="en-US" sz="3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Doctrine Entity - Join Tables</a:t>
            </a:r>
          </a:p>
        </p:txBody>
      </p:sp>
      <p:sp>
        <p:nvSpPr>
          <p:cNvPr id="162" name="Shape 162"/>
          <p:cNvSpPr/>
          <p:nvPr/>
        </p:nvSpPr>
        <p:spPr>
          <a:xfrm>
            <a:off x="200540" y="1752288"/>
            <a:ext cx="11685996" cy="1101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rIns="45700" wrap="square" tIns="45700">
            <a:noAutofit/>
          </a:bodyPr>
          <a:lstStyle/>
          <a:p>
            <a:pPr indent="-215900" lvl="0" marL="0" marR="0" rtl="0" algn="l">
              <a:lnSpc>
                <a:spcPct val="117647"/>
              </a:lnSpc>
              <a:spcBef>
                <a:spcPts val="0"/>
              </a:spcBef>
              <a:spcAft>
                <a:spcPts val="0"/>
              </a:spcAft>
              <a:buClr>
                <a:srgbClr val="F7D096"/>
              </a:buClr>
              <a:buSzPts val="3400"/>
              <a:buFont typeface="Calibri"/>
              <a:buNone/>
            </a:pPr>
            <a:r>
              <a:rPr b="0" i="0" lang="en-US" sz="3400" u="none" cap="none" strike="noStrike">
                <a:solidFill>
                  <a:srgbClr val="F7D096"/>
                </a:solidFill>
                <a:latin typeface="Calibri"/>
                <a:ea typeface="Calibri"/>
                <a:cs typeface="Calibri"/>
                <a:sym typeface="Calibri"/>
              </a:rPr>
              <a:t>@ManyToMany </a:t>
            </a:r>
            <a:r>
              <a:rPr b="0" i="0" lang="en-US" sz="3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- one or more rows in a table can be related </a:t>
            </a:r>
            <a:br>
              <a:rPr b="0" i="0" lang="en-US" sz="3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to 0, 1 or many rows in another table</a:t>
            </a:r>
          </a:p>
        </p:txBody>
      </p:sp>
      <p:sp>
        <p:nvSpPr>
          <p:cNvPr id="163" name="Shape 163"/>
          <p:cNvSpPr/>
          <p:nvPr/>
        </p:nvSpPr>
        <p:spPr>
          <a:xfrm>
            <a:off x="200540" y="2955976"/>
            <a:ext cx="11089319" cy="1101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rIns="45700" wrap="square" tIns="45700">
            <a:noAutofit/>
          </a:bodyPr>
          <a:lstStyle/>
          <a:p>
            <a:pPr indent="-215900" lvl="0" marL="0" marR="0" rtl="0" algn="l">
              <a:lnSpc>
                <a:spcPct val="117647"/>
              </a:lnSpc>
              <a:spcBef>
                <a:spcPts val="0"/>
              </a:spcBef>
              <a:spcAft>
                <a:spcPts val="0"/>
              </a:spcAft>
              <a:buClr>
                <a:srgbClr val="F7D096"/>
              </a:buClr>
              <a:buSzPts val="3400"/>
              <a:buFont typeface="Calibri"/>
              <a:buNone/>
            </a:pPr>
            <a:r>
              <a:rPr b="0" i="0" lang="en-US" sz="3400" u="none" cap="none" strike="noStrike">
                <a:solidFill>
                  <a:srgbClr val="F7D096"/>
                </a:solidFill>
                <a:latin typeface="Calibri"/>
                <a:ea typeface="Calibri"/>
                <a:cs typeface="Calibri"/>
                <a:sym typeface="Calibri"/>
              </a:rPr>
              <a:t>Many-to-many </a:t>
            </a:r>
            <a:r>
              <a:rPr b="0" i="0" lang="en-US" sz="3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relation is implemented with join table / mapping table</a:t>
            </a:r>
          </a:p>
        </p:txBody>
      </p:sp>
      <p:pic>
        <p:nvPicPr>
          <p:cNvPr id="164" name="Shape 1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0279" y="4453318"/>
            <a:ext cx="2286067" cy="19478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Shape 16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72383" y="4427759"/>
            <a:ext cx="3013403" cy="19478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Shape 16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179738" y="4446126"/>
            <a:ext cx="1654150" cy="1962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 txBox="1"/>
          <p:nvPr>
            <p:ph idx="1" type="body"/>
          </p:nvPr>
        </p:nvSpPr>
        <p:spPr>
          <a:xfrm>
            <a:off x="-88987" y="1481320"/>
            <a:ext cx="11804823" cy="3131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rIns="91400" wrap="square" tIns="91400">
            <a:noAutofit/>
          </a:bodyPr>
          <a:lstStyle/>
          <a:p>
            <a:pPr indent="-88846" lvl="0" marL="304746" marR="0" rtl="0" algn="l">
              <a:lnSpc>
                <a:spcPct val="117647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ts val="3400"/>
              <a:buFont typeface="Helvetica Neue"/>
              <a:buChar char="●"/>
            </a:pPr>
            <a:r>
              <a:rPr b="0" i="0" lang="en-US" sz="3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Item.php</a:t>
            </a:r>
          </a:p>
        </p:txBody>
      </p:sp>
      <p:sp>
        <p:nvSpPr>
          <p:cNvPr id="172" name="Shape 172"/>
          <p:cNvSpPr txBox="1"/>
          <p:nvPr>
            <p:ph type="title"/>
          </p:nvPr>
        </p:nvSpPr>
        <p:spPr>
          <a:xfrm>
            <a:off x="188815" y="40338"/>
            <a:ext cx="9577597" cy="1110781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rIns="36000" wrap="square" tIns="36000">
            <a:noAutofit/>
          </a:bodyPr>
          <a:lstStyle/>
          <a:p>
            <a:pPr indent="-25400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b="1" i="0" lang="en-US" sz="4000" u="none" cap="none" strike="noStrik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rPr>
              <a:t>Doctrine ORM</a:t>
            </a:r>
          </a:p>
        </p:txBody>
      </p:sp>
      <p:sp>
        <p:nvSpPr>
          <p:cNvPr id="173" name="Shape 173"/>
          <p:cNvSpPr/>
          <p:nvPr/>
        </p:nvSpPr>
        <p:spPr>
          <a:xfrm>
            <a:off x="200540" y="1031200"/>
            <a:ext cx="5563417" cy="593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rIns="45700" wrap="square" tIns="45700">
            <a:noAutofit/>
          </a:bodyPr>
          <a:lstStyle/>
          <a:p>
            <a:pPr indent="-215900" lvl="0" marL="0" marR="0" rtl="0" algn="l">
              <a:lnSpc>
                <a:spcPct val="11764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Font typeface="Calibri"/>
              <a:buNone/>
            </a:pPr>
            <a:r>
              <a:rPr b="0" i="0" lang="en-US" sz="3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Doctrine Entity - Join Tables</a:t>
            </a:r>
          </a:p>
        </p:txBody>
      </p:sp>
      <p:pic>
        <p:nvPicPr>
          <p:cNvPr id="174" name="Shape 1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8308" y="2141931"/>
            <a:ext cx="7324768" cy="2051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Shape 17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9526" y="4881707"/>
            <a:ext cx="6405254" cy="1835214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Shape 176"/>
          <p:cNvSpPr/>
          <p:nvPr/>
        </p:nvSpPr>
        <p:spPr>
          <a:xfrm>
            <a:off x="-88987" y="4173720"/>
            <a:ext cx="11804823" cy="76200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rIns="91400" wrap="square" tIns="91400">
            <a:noAutofit/>
          </a:bodyPr>
          <a:lstStyle/>
          <a:p>
            <a:pPr indent="-88846" lvl="0" marL="304746" marR="0" rtl="0" algn="l">
              <a:lnSpc>
                <a:spcPct val="11764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Font typeface="Helvetica Neue"/>
              <a:buChar char="●"/>
            </a:pPr>
            <a:r>
              <a:rPr b="0" i="0" lang="en-US" sz="3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Category.php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oftUni 16x9">
  <a:themeElements>
    <a:clrScheme name="SoftUni 16x9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oftUni 16x9">
  <a:themeElements>
    <a:clrScheme name="SoftUni 16x9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